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3" r:id="rId9"/>
    <p:sldId id="264" r:id="rId10"/>
    <p:sldId id="272" r:id="rId11"/>
    <p:sldId id="267" r:id="rId12"/>
    <p:sldId id="268" r:id="rId13"/>
    <p:sldId id="294" r:id="rId14"/>
    <p:sldId id="269" r:id="rId15"/>
    <p:sldId id="270" r:id="rId16"/>
    <p:sldId id="271" r:id="rId17"/>
    <p:sldId id="273" r:id="rId18"/>
    <p:sldId id="275" r:id="rId19"/>
    <p:sldId id="276" r:id="rId20"/>
    <p:sldId id="277" r:id="rId21"/>
    <p:sldId id="300" r:id="rId22"/>
    <p:sldId id="299" r:id="rId23"/>
    <p:sldId id="295" r:id="rId24"/>
    <p:sldId id="297" r:id="rId25"/>
    <p:sldId id="279" r:id="rId26"/>
    <p:sldId id="281" r:id="rId27"/>
    <p:sldId id="282" r:id="rId28"/>
    <p:sldId id="298" r:id="rId29"/>
    <p:sldId id="283" r:id="rId30"/>
    <p:sldId id="284" r:id="rId31"/>
    <p:sldId id="285" r:id="rId32"/>
    <p:sldId id="287" r:id="rId33"/>
    <p:sldId id="290" r:id="rId34"/>
    <p:sldId id="29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26F111-16E4-2841-A571-AC2E3674F32D}" v="18" dt="2025-01-28T13:23:42.9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73"/>
    <p:restoredTop sz="94610"/>
  </p:normalViewPr>
  <p:slideViewPr>
    <p:cSldViewPr snapToGrid="0">
      <p:cViewPr varScale="1">
        <p:scale>
          <a:sx n="116" d="100"/>
          <a:sy n="116" d="100"/>
        </p:scale>
        <p:origin x="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lvia Caldararu" userId="fc8e66e4-48ec-41c8-8127-b05a3d560b48" providerId="ADAL" clId="{333F78AC-E1C0-1142-A98F-120DD904AB20}"/>
    <pc:docChg chg="undo custSel addSld delSld modSld">
      <pc:chgData name="Silvia Caldararu" userId="fc8e66e4-48ec-41c8-8127-b05a3d560b48" providerId="ADAL" clId="{333F78AC-E1C0-1142-A98F-120DD904AB20}" dt="2024-01-30T12:11:59.970" v="172" actId="13822"/>
      <pc:docMkLst>
        <pc:docMk/>
      </pc:docMkLst>
      <pc:sldChg chg="addSp delSp modSp mod setBg">
        <pc:chgData name="Silvia Caldararu" userId="fc8e66e4-48ec-41c8-8127-b05a3d560b48" providerId="ADAL" clId="{333F78AC-E1C0-1142-A98F-120DD904AB20}" dt="2024-01-25T15:35:45.398" v="4" actId="26606"/>
        <pc:sldMkLst>
          <pc:docMk/>
          <pc:sldMk cId="188142419" sldId="263"/>
        </pc:sldMkLst>
      </pc:sldChg>
      <pc:sldChg chg="addSp delSp modSp mod setBg">
        <pc:chgData name="Silvia Caldararu" userId="fc8e66e4-48ec-41c8-8127-b05a3d560b48" providerId="ADAL" clId="{333F78AC-E1C0-1142-A98F-120DD904AB20}" dt="2024-01-25T15:37:58.912" v="9" actId="1076"/>
        <pc:sldMkLst>
          <pc:docMk/>
          <pc:sldMk cId="1119076313" sldId="264"/>
        </pc:sldMkLst>
      </pc:sldChg>
      <pc:sldChg chg="addSp delSp mod modNotesTx">
        <pc:chgData name="Silvia Caldararu" userId="fc8e66e4-48ec-41c8-8127-b05a3d560b48" providerId="ADAL" clId="{333F78AC-E1C0-1142-A98F-120DD904AB20}" dt="2024-01-25T16:23:32.635" v="102" actId="20577"/>
        <pc:sldMkLst>
          <pc:docMk/>
          <pc:sldMk cId="2934025065" sldId="265"/>
        </pc:sldMkLst>
      </pc:sldChg>
      <pc:sldChg chg="addSp delSp modSp mod chgLayout">
        <pc:chgData name="Silvia Caldararu" userId="fc8e66e4-48ec-41c8-8127-b05a3d560b48" providerId="ADAL" clId="{333F78AC-E1C0-1142-A98F-120DD904AB20}" dt="2024-01-25T15:47:45.200" v="17" actId="1076"/>
        <pc:sldMkLst>
          <pc:docMk/>
          <pc:sldMk cId="1921943861" sldId="267"/>
        </pc:sldMkLst>
      </pc:sldChg>
      <pc:sldChg chg="addSp delSp modSp mod">
        <pc:chgData name="Silvia Caldararu" userId="fc8e66e4-48ec-41c8-8127-b05a3d560b48" providerId="ADAL" clId="{333F78AC-E1C0-1142-A98F-120DD904AB20}" dt="2024-01-25T15:50:13.286" v="30" actId="1076"/>
        <pc:sldMkLst>
          <pc:docMk/>
          <pc:sldMk cId="1661697811" sldId="268"/>
        </pc:sldMkLst>
      </pc:sldChg>
      <pc:sldChg chg="addSp delSp modSp mod">
        <pc:chgData name="Silvia Caldararu" userId="fc8e66e4-48ec-41c8-8127-b05a3d560b48" providerId="ADAL" clId="{333F78AC-E1C0-1142-A98F-120DD904AB20}" dt="2024-01-25T16:02:28.229" v="39" actId="1076"/>
        <pc:sldMkLst>
          <pc:docMk/>
          <pc:sldMk cId="3842220250" sldId="270"/>
        </pc:sldMkLst>
      </pc:sldChg>
      <pc:sldChg chg="addSp delSp modSp mod">
        <pc:chgData name="Silvia Caldararu" userId="fc8e66e4-48ec-41c8-8127-b05a3d560b48" providerId="ADAL" clId="{333F78AC-E1C0-1142-A98F-120DD904AB20}" dt="2024-01-25T16:04:11.356" v="46" actId="1076"/>
        <pc:sldMkLst>
          <pc:docMk/>
          <pc:sldMk cId="3986860080" sldId="271"/>
        </pc:sldMkLst>
      </pc:sldChg>
      <pc:sldChg chg="addSp delSp modSp mod">
        <pc:chgData name="Silvia Caldararu" userId="fc8e66e4-48ec-41c8-8127-b05a3d560b48" providerId="ADAL" clId="{333F78AC-E1C0-1142-A98F-120DD904AB20}" dt="2024-01-25T15:45:09.620" v="13" actId="1076"/>
        <pc:sldMkLst>
          <pc:docMk/>
          <pc:sldMk cId="2137976474" sldId="272"/>
        </pc:sldMkLst>
      </pc:sldChg>
      <pc:sldChg chg="addSp modSp mod">
        <pc:chgData name="Silvia Caldararu" userId="fc8e66e4-48ec-41c8-8127-b05a3d560b48" providerId="ADAL" clId="{333F78AC-E1C0-1142-A98F-120DD904AB20}" dt="2024-01-30T12:11:59.970" v="172" actId="13822"/>
        <pc:sldMkLst>
          <pc:docMk/>
          <pc:sldMk cId="4110221708" sldId="273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2910955756" sldId="274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3491781061" sldId="278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1811814346" sldId="279"/>
        </pc:sldMkLst>
      </pc:sldChg>
      <pc:sldChg chg="add">
        <pc:chgData name="Silvia Caldararu" userId="fc8e66e4-48ec-41c8-8127-b05a3d560b48" providerId="ADAL" clId="{333F78AC-E1C0-1142-A98F-120DD904AB20}" dt="2024-01-25T16:06:23.070" v="48"/>
        <pc:sldMkLst>
          <pc:docMk/>
          <pc:sldMk cId="4193874778" sldId="279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607765849" sldId="280"/>
        </pc:sldMkLst>
      </pc:sldChg>
      <pc:sldChg chg="add modNotesTx">
        <pc:chgData name="Silvia Caldararu" userId="fc8e66e4-48ec-41c8-8127-b05a3d560b48" providerId="ADAL" clId="{333F78AC-E1C0-1142-A98F-120DD904AB20}" dt="2024-01-25T16:24:26.362" v="103"/>
        <pc:sldMkLst>
          <pc:docMk/>
          <pc:sldMk cId="61923549" sldId="281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153791564" sldId="281"/>
        </pc:sldMkLst>
      </pc:sldChg>
      <pc:sldChg chg="add">
        <pc:chgData name="Silvia Caldararu" userId="fc8e66e4-48ec-41c8-8127-b05a3d560b48" providerId="ADAL" clId="{333F78AC-E1C0-1142-A98F-120DD904AB20}" dt="2024-01-25T16:06:23.070" v="48"/>
        <pc:sldMkLst>
          <pc:docMk/>
          <pc:sldMk cId="464939499" sldId="282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1870704603" sldId="282"/>
        </pc:sldMkLst>
      </pc:sldChg>
      <pc:sldChg chg="add">
        <pc:chgData name="Silvia Caldararu" userId="fc8e66e4-48ec-41c8-8127-b05a3d560b48" providerId="ADAL" clId="{333F78AC-E1C0-1142-A98F-120DD904AB20}" dt="2024-01-25T16:06:23.070" v="48"/>
        <pc:sldMkLst>
          <pc:docMk/>
          <pc:sldMk cId="20002966" sldId="283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1290259771" sldId="283"/>
        </pc:sldMkLst>
      </pc:sldChg>
      <pc:sldChg chg="add">
        <pc:chgData name="Silvia Caldararu" userId="fc8e66e4-48ec-41c8-8127-b05a3d560b48" providerId="ADAL" clId="{333F78AC-E1C0-1142-A98F-120DD904AB20}" dt="2024-01-25T16:06:23.070" v="48"/>
        <pc:sldMkLst>
          <pc:docMk/>
          <pc:sldMk cId="2234546303" sldId="284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2991292660" sldId="284"/>
        </pc:sldMkLst>
      </pc:sldChg>
      <pc:sldChg chg="add">
        <pc:chgData name="Silvia Caldararu" userId="fc8e66e4-48ec-41c8-8127-b05a3d560b48" providerId="ADAL" clId="{333F78AC-E1C0-1142-A98F-120DD904AB20}" dt="2024-01-25T16:06:23.070" v="48"/>
        <pc:sldMkLst>
          <pc:docMk/>
          <pc:sldMk cId="2901906075" sldId="285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4012702568" sldId="285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131384566" sldId="286"/>
        </pc:sldMkLst>
      </pc:sldChg>
      <pc:sldChg chg="add del">
        <pc:chgData name="Silvia Caldararu" userId="fc8e66e4-48ec-41c8-8127-b05a3d560b48" providerId="ADAL" clId="{333F78AC-E1C0-1142-A98F-120DD904AB20}" dt="2024-01-25T16:06:36.754" v="49" actId="2696"/>
        <pc:sldMkLst>
          <pc:docMk/>
          <pc:sldMk cId="3897072823" sldId="286"/>
        </pc:sldMkLst>
      </pc:sldChg>
      <pc:sldChg chg="add">
        <pc:chgData name="Silvia Caldararu" userId="fc8e66e4-48ec-41c8-8127-b05a3d560b48" providerId="ADAL" clId="{333F78AC-E1C0-1142-A98F-120DD904AB20}" dt="2024-01-25T16:06:23.070" v="48"/>
        <pc:sldMkLst>
          <pc:docMk/>
          <pc:sldMk cId="782794565" sldId="287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2565739313" sldId="287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3419196511" sldId="288"/>
        </pc:sldMkLst>
      </pc:sldChg>
      <pc:sldChg chg="del">
        <pc:chgData name="Silvia Caldararu" userId="fc8e66e4-48ec-41c8-8127-b05a3d560b48" providerId="ADAL" clId="{333F78AC-E1C0-1142-A98F-120DD904AB20}" dt="2024-01-25T16:05:04.524" v="47" actId="2696"/>
        <pc:sldMkLst>
          <pc:docMk/>
          <pc:sldMk cId="2258227897" sldId="289"/>
        </pc:sldMkLst>
      </pc:sldChg>
      <pc:sldChg chg="del">
        <pc:chgData name="Silvia Caldararu" userId="fc8e66e4-48ec-41c8-8127-b05a3d560b48" providerId="ADAL" clId="{333F78AC-E1C0-1142-A98F-120DD904AB20}" dt="2024-01-25T15:50:43.454" v="31" actId="2696"/>
        <pc:sldMkLst>
          <pc:docMk/>
          <pc:sldMk cId="929393361" sldId="292"/>
        </pc:sldMkLst>
      </pc:sldChg>
      <pc:sldChg chg="del">
        <pc:chgData name="Silvia Caldararu" userId="fc8e66e4-48ec-41c8-8127-b05a3d560b48" providerId="ADAL" clId="{333F78AC-E1C0-1142-A98F-120DD904AB20}" dt="2024-01-25T15:50:56.679" v="34" actId="2696"/>
        <pc:sldMkLst>
          <pc:docMk/>
          <pc:sldMk cId="3727383464" sldId="293"/>
        </pc:sldMkLst>
      </pc:sldChg>
      <pc:sldChg chg="delSp add setBg delDesignElem">
        <pc:chgData name="Silvia Caldararu" userId="fc8e66e4-48ec-41c8-8127-b05a3d560b48" providerId="ADAL" clId="{333F78AC-E1C0-1142-A98F-120DD904AB20}" dt="2024-01-25T15:50:53.384" v="33"/>
        <pc:sldMkLst>
          <pc:docMk/>
          <pc:sldMk cId="2830659264" sldId="294"/>
        </pc:sldMkLst>
      </pc:sldChg>
      <pc:sldChg chg="modSp add mod">
        <pc:chgData name="Silvia Caldararu" userId="fc8e66e4-48ec-41c8-8127-b05a3d560b48" providerId="ADAL" clId="{333F78AC-E1C0-1142-A98F-120DD904AB20}" dt="2024-01-25T16:09:41.601" v="74" actId="20577"/>
        <pc:sldMkLst>
          <pc:docMk/>
          <pc:sldMk cId="4164672209" sldId="295"/>
        </pc:sldMkLst>
      </pc:sldChg>
      <pc:sldChg chg="add del">
        <pc:chgData name="Silvia Caldararu" userId="fc8e66e4-48ec-41c8-8127-b05a3d560b48" providerId="ADAL" clId="{333F78AC-E1C0-1142-A98F-120DD904AB20}" dt="2024-01-25T16:07:53.547" v="50" actId="2696"/>
        <pc:sldMkLst>
          <pc:docMk/>
          <pc:sldMk cId="1288855102" sldId="296"/>
        </pc:sldMkLst>
      </pc:sldChg>
      <pc:sldChg chg="add">
        <pc:chgData name="Silvia Caldararu" userId="fc8e66e4-48ec-41c8-8127-b05a3d560b48" providerId="ADAL" clId="{333F78AC-E1C0-1142-A98F-120DD904AB20}" dt="2024-01-25T16:06:23.070" v="48"/>
        <pc:sldMkLst>
          <pc:docMk/>
          <pc:sldMk cId="850468527" sldId="297"/>
        </pc:sldMkLst>
      </pc:sldChg>
      <pc:sldChg chg="add">
        <pc:chgData name="Silvia Caldararu" userId="fc8e66e4-48ec-41c8-8127-b05a3d560b48" providerId="ADAL" clId="{333F78AC-E1C0-1142-A98F-120DD904AB20}" dt="2024-01-25T16:06:23.070" v="48"/>
        <pc:sldMkLst>
          <pc:docMk/>
          <pc:sldMk cId="926862832" sldId="298"/>
        </pc:sldMkLst>
      </pc:sldChg>
      <pc:sldChg chg="delSp add setBg delDesignElem">
        <pc:chgData name="Silvia Caldararu" userId="fc8e66e4-48ec-41c8-8127-b05a3d560b48" providerId="ADAL" clId="{333F78AC-E1C0-1142-A98F-120DD904AB20}" dt="2024-01-30T12:08:09.633" v="105"/>
        <pc:sldMkLst>
          <pc:docMk/>
          <pc:sldMk cId="2046681738" sldId="299"/>
        </pc:sldMkLst>
      </pc:sldChg>
    </pc:docChg>
  </pc:docChgLst>
  <pc:docChgLst>
    <pc:chgData name="Silvia Caldararu" userId="fc8e66e4-48ec-41c8-8127-b05a3d560b48" providerId="ADAL" clId="{858DEFCE-7388-E841-86AB-FA961A603F03}"/>
    <pc:docChg chg="undo custSel addSld delSld modSld sldOrd">
      <pc:chgData name="Silvia Caldararu" userId="fc8e66e4-48ec-41c8-8127-b05a3d560b48" providerId="ADAL" clId="{858DEFCE-7388-E841-86AB-FA961A603F03}" dt="2023-02-07T12:19:40.507" v="2120" actId="2696"/>
      <pc:docMkLst>
        <pc:docMk/>
      </pc:docMkLst>
      <pc:sldChg chg="modSp">
        <pc:chgData name="Silvia Caldararu" userId="fc8e66e4-48ec-41c8-8127-b05a3d560b48" providerId="ADAL" clId="{858DEFCE-7388-E841-86AB-FA961A603F03}" dt="2023-01-30T18:48:17.400" v="305" actId="1076"/>
        <pc:sldMkLst>
          <pc:docMk/>
          <pc:sldMk cId="2559560044" sldId="258"/>
        </pc:sldMkLst>
      </pc:sldChg>
      <pc:sldChg chg="del">
        <pc:chgData name="Silvia Caldararu" userId="fc8e66e4-48ec-41c8-8127-b05a3d560b48" providerId="ADAL" clId="{858DEFCE-7388-E841-86AB-FA961A603F03}" dt="2023-02-02T09:28:14.776" v="2097" actId="2696"/>
        <pc:sldMkLst>
          <pc:docMk/>
          <pc:sldMk cId="2185954219" sldId="262"/>
        </pc:sldMkLst>
      </pc:sldChg>
      <pc:sldChg chg="addSp delSp modSp new mod">
        <pc:chgData name="Silvia Caldararu" userId="fc8e66e4-48ec-41c8-8127-b05a3d560b48" providerId="ADAL" clId="{858DEFCE-7388-E841-86AB-FA961A603F03}" dt="2023-01-30T18:00:39.922" v="2"/>
        <pc:sldMkLst>
          <pc:docMk/>
          <pc:sldMk cId="2934025065" sldId="265"/>
        </pc:sldMkLst>
      </pc:sldChg>
      <pc:sldChg chg="delSp modSp add del mod">
        <pc:chgData name="Silvia Caldararu" userId="fc8e66e4-48ec-41c8-8127-b05a3d560b48" providerId="ADAL" clId="{858DEFCE-7388-E841-86AB-FA961A603F03}" dt="2023-02-02T09:24:18.328" v="2096" actId="2696"/>
        <pc:sldMkLst>
          <pc:docMk/>
          <pc:sldMk cId="2579488634" sldId="266"/>
        </pc:sldMkLst>
      </pc:sldChg>
      <pc:sldChg chg="addSp modSp new mod">
        <pc:chgData name="Silvia Caldararu" userId="fc8e66e4-48ec-41c8-8127-b05a3d560b48" providerId="ADAL" clId="{858DEFCE-7388-E841-86AB-FA961A603F03}" dt="2023-01-30T18:14:35.609" v="84" actId="1076"/>
        <pc:sldMkLst>
          <pc:docMk/>
          <pc:sldMk cId="1921943861" sldId="267"/>
        </pc:sldMkLst>
      </pc:sldChg>
      <pc:sldChg chg="addSp delSp modSp add mod">
        <pc:chgData name="Silvia Caldararu" userId="fc8e66e4-48ec-41c8-8127-b05a3d560b48" providerId="ADAL" clId="{858DEFCE-7388-E841-86AB-FA961A603F03}" dt="2023-01-30T18:34:30.172" v="222" actId="1076"/>
        <pc:sldMkLst>
          <pc:docMk/>
          <pc:sldMk cId="1661697811" sldId="268"/>
        </pc:sldMkLst>
      </pc:sldChg>
      <pc:sldChg chg="modSp new mod">
        <pc:chgData name="Silvia Caldararu" userId="fc8e66e4-48ec-41c8-8127-b05a3d560b48" providerId="ADAL" clId="{858DEFCE-7388-E841-86AB-FA961A603F03}" dt="2023-01-30T18:18:40.219" v="146" actId="20577"/>
        <pc:sldMkLst>
          <pc:docMk/>
          <pc:sldMk cId="1674338589" sldId="269"/>
        </pc:sldMkLst>
      </pc:sldChg>
      <pc:sldChg chg="addSp modSp new mod">
        <pc:chgData name="Silvia Caldararu" userId="fc8e66e4-48ec-41c8-8127-b05a3d560b48" providerId="ADAL" clId="{858DEFCE-7388-E841-86AB-FA961A603F03}" dt="2023-01-30T18:20:12.585" v="176" actId="1076"/>
        <pc:sldMkLst>
          <pc:docMk/>
          <pc:sldMk cId="3842220250" sldId="270"/>
        </pc:sldMkLst>
      </pc:sldChg>
      <pc:sldChg chg="addSp modSp new mod">
        <pc:chgData name="Silvia Caldararu" userId="fc8e66e4-48ec-41c8-8127-b05a3d560b48" providerId="ADAL" clId="{858DEFCE-7388-E841-86AB-FA961A603F03}" dt="2023-01-30T18:32:52.357" v="215" actId="1076"/>
        <pc:sldMkLst>
          <pc:docMk/>
          <pc:sldMk cId="3986860080" sldId="271"/>
        </pc:sldMkLst>
      </pc:sldChg>
      <pc:sldChg chg="addSp delSp modSp new mod setBg">
        <pc:chgData name="Silvia Caldararu" userId="fc8e66e4-48ec-41c8-8127-b05a3d560b48" providerId="ADAL" clId="{858DEFCE-7388-E841-86AB-FA961A603F03}" dt="2023-01-30T18:31:34.654" v="212" actId="26606"/>
        <pc:sldMkLst>
          <pc:docMk/>
          <pc:sldMk cId="2137976474" sldId="272"/>
        </pc:sldMkLst>
      </pc:sldChg>
      <pc:sldChg chg="modSp new mod">
        <pc:chgData name="Silvia Caldararu" userId="fc8e66e4-48ec-41c8-8127-b05a3d560b48" providerId="ADAL" clId="{858DEFCE-7388-E841-86AB-FA961A603F03}" dt="2023-01-30T18:35:38.721" v="252" actId="1076"/>
        <pc:sldMkLst>
          <pc:docMk/>
          <pc:sldMk cId="4110221708" sldId="273"/>
        </pc:sldMkLst>
      </pc:sldChg>
      <pc:sldChg chg="addSp modSp new mod">
        <pc:chgData name="Silvia Caldararu" userId="fc8e66e4-48ec-41c8-8127-b05a3d560b48" providerId="ADAL" clId="{858DEFCE-7388-E841-86AB-FA961A603F03}" dt="2023-01-31T10:23:30.945" v="881" actId="20577"/>
        <pc:sldMkLst>
          <pc:docMk/>
          <pc:sldMk cId="2910955756" sldId="274"/>
        </pc:sldMkLst>
      </pc:sldChg>
      <pc:sldChg chg="addSp modSp new mod">
        <pc:chgData name="Silvia Caldararu" userId="fc8e66e4-48ec-41c8-8127-b05a3d560b48" providerId="ADAL" clId="{858DEFCE-7388-E841-86AB-FA961A603F03}" dt="2023-01-31T09:56:58.891" v="443" actId="2711"/>
        <pc:sldMkLst>
          <pc:docMk/>
          <pc:sldMk cId="1288037927" sldId="275"/>
        </pc:sldMkLst>
      </pc:sldChg>
      <pc:sldChg chg="addSp modSp new mod">
        <pc:chgData name="Silvia Caldararu" userId="fc8e66e4-48ec-41c8-8127-b05a3d560b48" providerId="ADAL" clId="{858DEFCE-7388-E841-86AB-FA961A603F03}" dt="2023-01-31T10:12:16.346" v="649" actId="14100"/>
        <pc:sldMkLst>
          <pc:docMk/>
          <pc:sldMk cId="3378512304" sldId="276"/>
        </pc:sldMkLst>
      </pc:sldChg>
      <pc:sldChg chg="addSp modSp new mod">
        <pc:chgData name="Silvia Caldararu" userId="fc8e66e4-48ec-41c8-8127-b05a3d560b48" providerId="ADAL" clId="{858DEFCE-7388-E841-86AB-FA961A603F03}" dt="2023-01-31T10:22:34.092" v="827" actId="20577"/>
        <pc:sldMkLst>
          <pc:docMk/>
          <pc:sldMk cId="3906596518" sldId="277"/>
        </pc:sldMkLst>
      </pc:sldChg>
      <pc:sldChg chg="addSp delSp modSp add mod ord setBg">
        <pc:chgData name="Silvia Caldararu" userId="fc8e66e4-48ec-41c8-8127-b05a3d560b48" providerId="ADAL" clId="{858DEFCE-7388-E841-86AB-FA961A603F03}" dt="2023-01-31T11:37:36.270" v="898" actId="1076"/>
        <pc:sldMkLst>
          <pc:docMk/>
          <pc:sldMk cId="3491781061" sldId="278"/>
        </pc:sldMkLst>
      </pc:sldChg>
      <pc:sldChg chg="addSp delSp modSp new mod">
        <pc:chgData name="Silvia Caldararu" userId="fc8e66e4-48ec-41c8-8127-b05a3d560b48" providerId="ADAL" clId="{858DEFCE-7388-E841-86AB-FA961A603F03}" dt="2023-01-31T11:47:28.707" v="910" actId="1076"/>
        <pc:sldMkLst>
          <pc:docMk/>
          <pc:sldMk cId="1811814346" sldId="279"/>
        </pc:sldMkLst>
      </pc:sldChg>
      <pc:sldChg chg="addSp modSp new mod">
        <pc:chgData name="Silvia Caldararu" userId="fc8e66e4-48ec-41c8-8127-b05a3d560b48" providerId="ADAL" clId="{858DEFCE-7388-E841-86AB-FA961A603F03}" dt="2023-01-31T11:50:43.497" v="918" actId="1076"/>
        <pc:sldMkLst>
          <pc:docMk/>
          <pc:sldMk cId="607765849" sldId="280"/>
        </pc:sldMkLst>
      </pc:sldChg>
      <pc:sldChg chg="addSp modSp new mod">
        <pc:chgData name="Silvia Caldararu" userId="fc8e66e4-48ec-41c8-8127-b05a3d560b48" providerId="ADAL" clId="{858DEFCE-7388-E841-86AB-FA961A603F03}" dt="2023-01-31T12:12:11.529" v="1081" actId="20577"/>
        <pc:sldMkLst>
          <pc:docMk/>
          <pc:sldMk cId="153791564" sldId="281"/>
        </pc:sldMkLst>
      </pc:sldChg>
      <pc:sldChg chg="addSp delSp modSp new mod">
        <pc:chgData name="Silvia Caldararu" userId="fc8e66e4-48ec-41c8-8127-b05a3d560b48" providerId="ADAL" clId="{858DEFCE-7388-E841-86AB-FA961A603F03}" dt="2023-01-31T12:19:38.617" v="1196" actId="313"/>
        <pc:sldMkLst>
          <pc:docMk/>
          <pc:sldMk cId="1870704603" sldId="282"/>
        </pc:sldMkLst>
      </pc:sldChg>
      <pc:sldChg chg="modSp new del mod">
        <pc:chgData name="Silvia Caldararu" userId="fc8e66e4-48ec-41c8-8127-b05a3d560b48" providerId="ADAL" clId="{858DEFCE-7388-E841-86AB-FA961A603F03}" dt="2023-01-31T12:20:54.252" v="1277" actId="2696"/>
        <pc:sldMkLst>
          <pc:docMk/>
          <pc:sldMk cId="1009551030" sldId="283"/>
        </pc:sldMkLst>
      </pc:sldChg>
      <pc:sldChg chg="addSp delSp modSp add mod">
        <pc:chgData name="Silvia Caldararu" userId="fc8e66e4-48ec-41c8-8127-b05a3d560b48" providerId="ADAL" clId="{858DEFCE-7388-E841-86AB-FA961A603F03}" dt="2023-01-31T16:33:39.163" v="1399" actId="1076"/>
        <pc:sldMkLst>
          <pc:docMk/>
          <pc:sldMk cId="1290259771" sldId="283"/>
        </pc:sldMkLst>
      </pc:sldChg>
      <pc:sldChg chg="addSp delSp modSp add mod">
        <pc:chgData name="Silvia Caldararu" userId="fc8e66e4-48ec-41c8-8127-b05a3d560b48" providerId="ADAL" clId="{858DEFCE-7388-E841-86AB-FA961A603F03}" dt="2023-01-31T16:45:07.945" v="1598" actId="1076"/>
        <pc:sldMkLst>
          <pc:docMk/>
          <pc:sldMk cId="2991292660" sldId="284"/>
        </pc:sldMkLst>
      </pc:sldChg>
      <pc:sldChg chg="addSp modSp new mod">
        <pc:chgData name="Silvia Caldararu" userId="fc8e66e4-48ec-41c8-8127-b05a3d560b48" providerId="ADAL" clId="{858DEFCE-7388-E841-86AB-FA961A603F03}" dt="2023-01-31T16:52:42.696" v="1745" actId="14100"/>
        <pc:sldMkLst>
          <pc:docMk/>
          <pc:sldMk cId="4012702568" sldId="285"/>
        </pc:sldMkLst>
      </pc:sldChg>
      <pc:sldChg chg="addSp delSp modSp add mod">
        <pc:chgData name="Silvia Caldararu" userId="fc8e66e4-48ec-41c8-8127-b05a3d560b48" providerId="ADAL" clId="{858DEFCE-7388-E841-86AB-FA961A603F03}" dt="2023-01-31T17:01:23.737" v="1918" actId="20577"/>
        <pc:sldMkLst>
          <pc:docMk/>
          <pc:sldMk cId="131384566" sldId="286"/>
        </pc:sldMkLst>
      </pc:sldChg>
      <pc:sldChg chg="addSp delSp modSp add mod">
        <pc:chgData name="Silvia Caldararu" userId="fc8e66e4-48ec-41c8-8127-b05a3d560b48" providerId="ADAL" clId="{858DEFCE-7388-E841-86AB-FA961A603F03}" dt="2023-01-31T17:08:10.469" v="2074" actId="1076"/>
        <pc:sldMkLst>
          <pc:docMk/>
          <pc:sldMk cId="2565739313" sldId="287"/>
        </pc:sldMkLst>
      </pc:sldChg>
      <pc:sldChg chg="new del">
        <pc:chgData name="Silvia Caldararu" userId="fc8e66e4-48ec-41c8-8127-b05a3d560b48" providerId="ADAL" clId="{858DEFCE-7388-E841-86AB-FA961A603F03}" dt="2023-01-31T17:08:21.386" v="2076" actId="2696"/>
        <pc:sldMkLst>
          <pc:docMk/>
          <pc:sldMk cId="1858572773" sldId="288"/>
        </pc:sldMkLst>
      </pc:sldChg>
      <pc:sldChg chg="addSp delSp modSp add mod modAnim">
        <pc:chgData name="Silvia Caldararu" userId="fc8e66e4-48ec-41c8-8127-b05a3d560b48" providerId="ADAL" clId="{858DEFCE-7388-E841-86AB-FA961A603F03}" dt="2023-01-31T17:31:52.962" v="2092" actId="1076"/>
        <pc:sldMkLst>
          <pc:docMk/>
          <pc:sldMk cId="3419196511" sldId="288"/>
        </pc:sldMkLst>
      </pc:sldChg>
      <pc:sldChg chg="addSp delSp modSp add mod modAnim">
        <pc:chgData name="Silvia Caldararu" userId="fc8e66e4-48ec-41c8-8127-b05a3d560b48" providerId="ADAL" clId="{858DEFCE-7388-E841-86AB-FA961A603F03}" dt="2023-01-31T17:15:59.090" v="2085" actId="1076"/>
        <pc:sldMkLst>
          <pc:docMk/>
          <pc:sldMk cId="2258227897" sldId="289"/>
        </pc:sldMkLst>
      </pc:sldChg>
      <pc:sldChg chg="delSp add setBg delDesignElem">
        <pc:chgData name="Silvia Caldararu" userId="fc8e66e4-48ec-41c8-8127-b05a3d560b48" providerId="ADAL" clId="{858DEFCE-7388-E841-86AB-FA961A603F03}" dt="2023-02-01T09:27:11.607" v="2094"/>
        <pc:sldMkLst>
          <pc:docMk/>
          <pc:sldMk cId="3107175483" sldId="290"/>
        </pc:sldMkLst>
      </pc:sldChg>
      <pc:sldChg chg="add">
        <pc:chgData name="Silvia Caldararu" userId="fc8e66e4-48ec-41c8-8127-b05a3d560b48" providerId="ADAL" clId="{858DEFCE-7388-E841-86AB-FA961A603F03}" dt="2023-02-01T09:27:32.550" v="2095"/>
        <pc:sldMkLst>
          <pc:docMk/>
          <pc:sldMk cId="2990188338" sldId="291"/>
        </pc:sldMkLst>
      </pc:sldChg>
      <pc:sldChg chg="addSp delSp modSp add mod">
        <pc:chgData name="Silvia Caldararu" userId="fc8e66e4-48ec-41c8-8127-b05a3d560b48" providerId="ADAL" clId="{858DEFCE-7388-E841-86AB-FA961A603F03}" dt="2023-02-02T09:33:58.292" v="2116"/>
        <pc:sldMkLst>
          <pc:docMk/>
          <pc:sldMk cId="929393361" sldId="292"/>
        </pc:sldMkLst>
      </pc:sldChg>
      <pc:sldChg chg="delSp add setBg delDesignElem">
        <pc:chgData name="Silvia Caldararu" userId="fc8e66e4-48ec-41c8-8127-b05a3d560b48" providerId="ADAL" clId="{858DEFCE-7388-E841-86AB-FA961A603F03}" dt="2023-02-02T09:36:05.283" v="2118"/>
        <pc:sldMkLst>
          <pc:docMk/>
          <pc:sldMk cId="3727383464" sldId="293"/>
        </pc:sldMkLst>
      </pc:sldChg>
      <pc:sldChg chg="new del">
        <pc:chgData name="Silvia Caldararu" userId="fc8e66e4-48ec-41c8-8127-b05a3d560b48" providerId="ADAL" clId="{858DEFCE-7388-E841-86AB-FA961A603F03}" dt="2023-02-07T12:19:40.507" v="2120" actId="2696"/>
        <pc:sldMkLst>
          <pc:docMk/>
          <pc:sldMk cId="1827732478" sldId="294"/>
        </pc:sldMkLst>
      </pc:sldChg>
    </pc:docChg>
  </pc:docChgLst>
  <pc:docChgLst>
    <pc:chgData name="Silvia Caldararu" userId="fc8e66e4-48ec-41c8-8127-b05a3d560b48" providerId="ADAL" clId="{0626F111-16E4-2841-A571-AC2E3674F32D}"/>
    <pc:docChg chg="custSel addSld modSld">
      <pc:chgData name="Silvia Caldararu" userId="fc8e66e4-48ec-41c8-8127-b05a3d560b48" providerId="ADAL" clId="{0626F111-16E4-2841-A571-AC2E3674F32D}" dt="2025-01-28T13:24:12.520" v="79" actId="20577"/>
      <pc:docMkLst>
        <pc:docMk/>
      </pc:docMkLst>
      <pc:sldChg chg="modSp mod">
        <pc:chgData name="Silvia Caldararu" userId="fc8e66e4-48ec-41c8-8127-b05a3d560b48" providerId="ADAL" clId="{0626F111-16E4-2841-A571-AC2E3674F32D}" dt="2025-01-28T13:24:12.520" v="79" actId="20577"/>
        <pc:sldMkLst>
          <pc:docMk/>
          <pc:sldMk cId="2744653098" sldId="256"/>
        </pc:sldMkLst>
        <pc:spChg chg="mod">
          <ac:chgData name="Silvia Caldararu" userId="fc8e66e4-48ec-41c8-8127-b05a3d560b48" providerId="ADAL" clId="{0626F111-16E4-2841-A571-AC2E3674F32D}" dt="2025-01-28T13:24:12.520" v="79" actId="20577"/>
          <ac:spMkLst>
            <pc:docMk/>
            <pc:sldMk cId="2744653098" sldId="256"/>
            <ac:spMk id="3" creationId="{4BD263EC-9D40-24D3-CFA3-6B4A1FCB578C}"/>
          </ac:spMkLst>
        </pc:spChg>
      </pc:sldChg>
      <pc:sldChg chg="addSp delSp">
        <pc:chgData name="Silvia Caldararu" userId="fc8e66e4-48ec-41c8-8127-b05a3d560b48" providerId="ADAL" clId="{0626F111-16E4-2841-A571-AC2E3674F32D}" dt="2025-01-28T13:01:57.105" v="1"/>
        <pc:sldMkLst>
          <pc:docMk/>
          <pc:sldMk cId="2559560044" sldId="258"/>
        </pc:sldMkLst>
        <pc:picChg chg="del">
          <ac:chgData name="Silvia Caldararu" userId="fc8e66e4-48ec-41c8-8127-b05a3d560b48" providerId="ADAL" clId="{0626F111-16E4-2841-A571-AC2E3674F32D}" dt="2025-01-28T13:01:55.658" v="0" actId="478"/>
          <ac:picMkLst>
            <pc:docMk/>
            <pc:sldMk cId="2559560044" sldId="258"/>
            <ac:picMk id="4" creationId="{58CB1EDE-8F1B-29A2-6A27-FC1B6FB9A3F7}"/>
          </ac:picMkLst>
        </pc:picChg>
        <pc:picChg chg="add">
          <ac:chgData name="Silvia Caldararu" userId="fc8e66e4-48ec-41c8-8127-b05a3d560b48" providerId="ADAL" clId="{0626F111-16E4-2841-A571-AC2E3674F32D}" dt="2025-01-28T13:01:57.105" v="1"/>
          <ac:picMkLst>
            <pc:docMk/>
            <pc:sldMk cId="2559560044" sldId="258"/>
            <ac:picMk id="1026" creationId="{8A34C945-FA69-38B9-6EB3-61206A3A4291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08:31.083" v="7" actId="1076"/>
        <pc:sldMkLst>
          <pc:docMk/>
          <pc:sldMk cId="188142419" sldId="263"/>
        </pc:sldMkLst>
        <pc:picChg chg="add mod">
          <ac:chgData name="Silvia Caldararu" userId="fc8e66e4-48ec-41c8-8127-b05a3d560b48" providerId="ADAL" clId="{0626F111-16E4-2841-A571-AC2E3674F32D}" dt="2025-01-28T13:08:31.083" v="7" actId="1076"/>
          <ac:picMkLst>
            <pc:docMk/>
            <pc:sldMk cId="188142419" sldId="263"/>
            <ac:picMk id="2" creationId="{54F7DAD4-FE10-0B5A-B18A-AE1222E57F82}"/>
          </ac:picMkLst>
        </pc:picChg>
        <pc:picChg chg="del">
          <ac:chgData name="Silvia Caldararu" userId="fc8e66e4-48ec-41c8-8127-b05a3d560b48" providerId="ADAL" clId="{0626F111-16E4-2841-A571-AC2E3674F32D}" dt="2025-01-28T13:08:16.621" v="2" actId="478"/>
          <ac:picMkLst>
            <pc:docMk/>
            <pc:sldMk cId="188142419" sldId="263"/>
            <ac:picMk id="1026" creationId="{97C08977-97D0-2FB4-5F48-133BE78CFAB1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11:48.874" v="14"/>
        <pc:sldMkLst>
          <pc:docMk/>
          <pc:sldMk cId="1921943861" sldId="267"/>
        </pc:sldMkLst>
        <pc:picChg chg="add mod">
          <ac:chgData name="Silvia Caldararu" userId="fc8e66e4-48ec-41c8-8127-b05a3d560b48" providerId="ADAL" clId="{0626F111-16E4-2841-A571-AC2E3674F32D}" dt="2025-01-28T13:11:48.874" v="14"/>
          <ac:picMkLst>
            <pc:docMk/>
            <pc:sldMk cId="1921943861" sldId="267"/>
            <ac:picMk id="3" creationId="{CDFF2C96-4FF4-593E-2152-787764B4BB59}"/>
          </ac:picMkLst>
        </pc:picChg>
        <pc:picChg chg="del">
          <ac:chgData name="Silvia Caldararu" userId="fc8e66e4-48ec-41c8-8127-b05a3d560b48" providerId="ADAL" clId="{0626F111-16E4-2841-A571-AC2E3674F32D}" dt="2025-01-28T13:11:47.880" v="13" actId="478"/>
          <ac:picMkLst>
            <pc:docMk/>
            <pc:sldMk cId="1921943861" sldId="267"/>
            <ac:picMk id="4" creationId="{0D2F5605-A2F4-ACD7-04C1-06B8C95693D6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13:16.431" v="19" actId="1076"/>
        <pc:sldMkLst>
          <pc:docMk/>
          <pc:sldMk cId="1661697811" sldId="268"/>
        </pc:sldMkLst>
        <pc:picChg chg="del">
          <ac:chgData name="Silvia Caldararu" userId="fc8e66e4-48ec-41c8-8127-b05a3d560b48" providerId="ADAL" clId="{0626F111-16E4-2841-A571-AC2E3674F32D}" dt="2025-01-28T13:13:09.409" v="15" actId="478"/>
          <ac:picMkLst>
            <pc:docMk/>
            <pc:sldMk cId="1661697811" sldId="268"/>
            <ac:picMk id="3" creationId="{F762312C-0D99-2C64-D6C6-BF8B3B72301E}"/>
          </ac:picMkLst>
        </pc:picChg>
        <pc:picChg chg="add mod">
          <ac:chgData name="Silvia Caldararu" userId="fc8e66e4-48ec-41c8-8127-b05a3d560b48" providerId="ADAL" clId="{0626F111-16E4-2841-A571-AC2E3674F32D}" dt="2025-01-28T13:13:16.431" v="19" actId="1076"/>
          <ac:picMkLst>
            <pc:docMk/>
            <pc:sldMk cId="1661697811" sldId="268"/>
            <ac:picMk id="4" creationId="{9C41350D-E36F-1197-8D74-0B546DB9B2D9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15:41.320" v="25" actId="167"/>
        <pc:sldMkLst>
          <pc:docMk/>
          <pc:sldMk cId="3842220250" sldId="270"/>
        </pc:sldMkLst>
        <pc:picChg chg="add mod">
          <ac:chgData name="Silvia Caldararu" userId="fc8e66e4-48ec-41c8-8127-b05a3d560b48" providerId="ADAL" clId="{0626F111-16E4-2841-A571-AC2E3674F32D}" dt="2025-01-28T13:15:41.320" v="25" actId="167"/>
          <ac:picMkLst>
            <pc:docMk/>
            <pc:sldMk cId="3842220250" sldId="270"/>
            <ac:picMk id="3" creationId="{FC495CED-A82D-B473-4CA9-B253D1945D68}"/>
          </ac:picMkLst>
        </pc:picChg>
        <pc:picChg chg="del">
          <ac:chgData name="Silvia Caldararu" userId="fc8e66e4-48ec-41c8-8127-b05a3d560b48" providerId="ADAL" clId="{0626F111-16E4-2841-A571-AC2E3674F32D}" dt="2025-01-28T13:15:26.782" v="22" actId="478"/>
          <ac:picMkLst>
            <pc:docMk/>
            <pc:sldMk cId="3842220250" sldId="270"/>
            <ac:picMk id="4" creationId="{A002D6EE-BD77-463F-9F9B-2FD791756BE2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17:12.190" v="27"/>
        <pc:sldMkLst>
          <pc:docMk/>
          <pc:sldMk cId="3986860080" sldId="271"/>
        </pc:sldMkLst>
        <pc:picChg chg="add mod">
          <ac:chgData name="Silvia Caldararu" userId="fc8e66e4-48ec-41c8-8127-b05a3d560b48" providerId="ADAL" clId="{0626F111-16E4-2841-A571-AC2E3674F32D}" dt="2025-01-28T13:17:12.190" v="27"/>
          <ac:picMkLst>
            <pc:docMk/>
            <pc:sldMk cId="3986860080" sldId="271"/>
            <ac:picMk id="3" creationId="{48C6C34A-181B-A395-FC18-7E57B63B1D3B}"/>
          </ac:picMkLst>
        </pc:picChg>
        <pc:picChg chg="add mod">
          <ac:chgData name="Silvia Caldararu" userId="fc8e66e4-48ec-41c8-8127-b05a3d560b48" providerId="ADAL" clId="{0626F111-16E4-2841-A571-AC2E3674F32D}" dt="2025-01-28T13:17:12.190" v="27"/>
          <ac:picMkLst>
            <pc:docMk/>
            <pc:sldMk cId="3986860080" sldId="271"/>
            <ac:picMk id="4" creationId="{27BB39BD-6103-AE56-D871-511946D2DFA8}"/>
          </ac:picMkLst>
        </pc:picChg>
        <pc:picChg chg="del">
          <ac:chgData name="Silvia Caldararu" userId="fc8e66e4-48ec-41c8-8127-b05a3d560b48" providerId="ADAL" clId="{0626F111-16E4-2841-A571-AC2E3674F32D}" dt="2025-01-28T13:17:11.700" v="26" actId="478"/>
          <ac:picMkLst>
            <pc:docMk/>
            <pc:sldMk cId="3986860080" sldId="271"/>
            <ac:picMk id="8" creationId="{4BC4261C-D060-8100-AE45-D87181323213}"/>
          </ac:picMkLst>
        </pc:picChg>
        <pc:picChg chg="del">
          <ac:chgData name="Silvia Caldararu" userId="fc8e66e4-48ec-41c8-8127-b05a3d560b48" providerId="ADAL" clId="{0626F111-16E4-2841-A571-AC2E3674F32D}" dt="2025-01-28T13:17:11.700" v="26" actId="478"/>
          <ac:picMkLst>
            <pc:docMk/>
            <pc:sldMk cId="3986860080" sldId="271"/>
            <ac:picMk id="9" creationId="{138BAF5F-C507-54A2-C10D-0E823D56C8CD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10:15.934" v="12" actId="1076"/>
        <pc:sldMkLst>
          <pc:docMk/>
          <pc:sldMk cId="2137976474" sldId="272"/>
        </pc:sldMkLst>
        <pc:picChg chg="del">
          <ac:chgData name="Silvia Caldararu" userId="fc8e66e4-48ec-41c8-8127-b05a3d560b48" providerId="ADAL" clId="{0626F111-16E4-2841-A571-AC2E3674F32D}" dt="2025-01-28T13:10:04.989" v="8" actId="478"/>
          <ac:picMkLst>
            <pc:docMk/>
            <pc:sldMk cId="2137976474" sldId="272"/>
            <ac:picMk id="2" creationId="{668F8200-F610-AAE5-BB41-B256EA8E9565}"/>
          </ac:picMkLst>
        </pc:picChg>
        <pc:picChg chg="add mod">
          <ac:chgData name="Silvia Caldararu" userId="fc8e66e4-48ec-41c8-8127-b05a3d560b48" providerId="ADAL" clId="{0626F111-16E4-2841-A571-AC2E3674F32D}" dt="2025-01-28T13:10:15.934" v="12" actId="1076"/>
          <ac:picMkLst>
            <pc:docMk/>
            <pc:sldMk cId="2137976474" sldId="272"/>
            <ac:picMk id="3" creationId="{8C5B0BA9-2A77-6ED6-6B0D-9245BB025650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17:42.305" v="33" actId="167"/>
        <pc:sldMkLst>
          <pc:docMk/>
          <pc:sldMk cId="4110221708" sldId="273"/>
        </pc:sldMkLst>
        <pc:picChg chg="del">
          <ac:chgData name="Silvia Caldararu" userId="fc8e66e4-48ec-41c8-8127-b05a3d560b48" providerId="ADAL" clId="{0626F111-16E4-2841-A571-AC2E3674F32D}" dt="2025-01-28T13:17:28.645" v="28" actId="478"/>
          <ac:picMkLst>
            <pc:docMk/>
            <pc:sldMk cId="4110221708" sldId="273"/>
            <ac:picMk id="3" creationId="{7A254E4D-D7E3-CD6E-9603-67C4BDB471E5}"/>
          </ac:picMkLst>
        </pc:picChg>
        <pc:picChg chg="add mod">
          <ac:chgData name="Silvia Caldararu" userId="fc8e66e4-48ec-41c8-8127-b05a3d560b48" providerId="ADAL" clId="{0626F111-16E4-2841-A571-AC2E3674F32D}" dt="2025-01-28T13:17:42.305" v="33" actId="167"/>
          <ac:picMkLst>
            <pc:docMk/>
            <pc:sldMk cId="4110221708" sldId="273"/>
            <ac:picMk id="5" creationId="{5A43E314-25F5-48B1-7742-439DF325E179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20:37.017" v="40"/>
        <pc:sldMkLst>
          <pc:docMk/>
          <pc:sldMk cId="3107175483" sldId="290"/>
        </pc:sldMkLst>
        <pc:picChg chg="add del mod">
          <ac:chgData name="Silvia Caldararu" userId="fc8e66e4-48ec-41c8-8127-b05a3d560b48" providerId="ADAL" clId="{0626F111-16E4-2841-A571-AC2E3674F32D}" dt="2025-01-28T13:20:23.340" v="39" actId="478"/>
          <ac:picMkLst>
            <pc:docMk/>
            <pc:sldMk cId="3107175483" sldId="290"/>
            <ac:picMk id="2" creationId="{76AAEE4B-C791-725D-F8CD-FAF2811EC8B7}"/>
          </ac:picMkLst>
        </pc:picChg>
        <pc:picChg chg="del">
          <ac:chgData name="Silvia Caldararu" userId="fc8e66e4-48ec-41c8-8127-b05a3d560b48" providerId="ADAL" clId="{0626F111-16E4-2841-A571-AC2E3674F32D}" dt="2025-01-28T13:20:21.067" v="37" actId="478"/>
          <ac:picMkLst>
            <pc:docMk/>
            <pc:sldMk cId="3107175483" sldId="290"/>
            <ac:picMk id="3" creationId="{37704579-D069-30B3-649A-35AC91D059C1}"/>
          </ac:picMkLst>
        </pc:picChg>
        <pc:picChg chg="add mod">
          <ac:chgData name="Silvia Caldararu" userId="fc8e66e4-48ec-41c8-8127-b05a3d560b48" providerId="ADAL" clId="{0626F111-16E4-2841-A571-AC2E3674F32D}" dt="2025-01-28T13:20:37.017" v="40"/>
          <ac:picMkLst>
            <pc:docMk/>
            <pc:sldMk cId="3107175483" sldId="290"/>
            <ac:picMk id="4" creationId="{B7EA57EA-B7CD-D4EC-E3C8-5A266A96555B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14:32.511" v="21"/>
        <pc:sldMkLst>
          <pc:docMk/>
          <pc:sldMk cId="2830659264" sldId="294"/>
        </pc:sldMkLst>
        <pc:picChg chg="del">
          <ac:chgData name="Silvia Caldararu" userId="fc8e66e4-48ec-41c8-8127-b05a3d560b48" providerId="ADAL" clId="{0626F111-16E4-2841-A571-AC2E3674F32D}" dt="2025-01-28T13:14:32.078" v="20" actId="478"/>
          <ac:picMkLst>
            <pc:docMk/>
            <pc:sldMk cId="2830659264" sldId="294"/>
            <ac:picMk id="2" creationId="{F1C4B486-5F9B-2BFA-2219-D23937FC7D56}"/>
          </ac:picMkLst>
        </pc:picChg>
        <pc:picChg chg="add mod">
          <ac:chgData name="Silvia Caldararu" userId="fc8e66e4-48ec-41c8-8127-b05a3d560b48" providerId="ADAL" clId="{0626F111-16E4-2841-A571-AC2E3674F32D}" dt="2025-01-28T13:14:32.511" v="21"/>
          <ac:picMkLst>
            <pc:docMk/>
            <pc:sldMk cId="2830659264" sldId="294"/>
            <ac:picMk id="3" creationId="{A0AEC361-3593-C318-7045-38528BB12797}"/>
          </ac:picMkLst>
        </pc:picChg>
      </pc:sldChg>
      <pc:sldChg chg="addSp delSp modSp mod">
        <pc:chgData name="Silvia Caldararu" userId="fc8e66e4-48ec-41c8-8127-b05a3d560b48" providerId="ADAL" clId="{0626F111-16E4-2841-A571-AC2E3674F32D}" dt="2025-01-28T13:18:29.958" v="36" actId="14100"/>
        <pc:sldMkLst>
          <pc:docMk/>
          <pc:sldMk cId="2046681738" sldId="299"/>
        </pc:sldMkLst>
        <pc:picChg chg="add mod">
          <ac:chgData name="Silvia Caldararu" userId="fc8e66e4-48ec-41c8-8127-b05a3d560b48" providerId="ADAL" clId="{0626F111-16E4-2841-A571-AC2E3674F32D}" dt="2025-01-28T13:18:29.958" v="36" actId="14100"/>
          <ac:picMkLst>
            <pc:docMk/>
            <pc:sldMk cId="2046681738" sldId="299"/>
            <ac:picMk id="2" creationId="{EF99FE92-A004-9882-AA59-1CD853783B12}"/>
          </ac:picMkLst>
        </pc:picChg>
        <pc:picChg chg="del">
          <ac:chgData name="Silvia Caldararu" userId="fc8e66e4-48ec-41c8-8127-b05a3d560b48" providerId="ADAL" clId="{0626F111-16E4-2841-A571-AC2E3674F32D}" dt="2025-01-28T13:18:21.583" v="34" actId="478"/>
          <ac:picMkLst>
            <pc:docMk/>
            <pc:sldMk cId="2046681738" sldId="299"/>
            <ac:picMk id="1026" creationId="{A0A4FFA2-1612-2042-D68F-2E8AC7513478}"/>
          </ac:picMkLst>
        </pc:picChg>
      </pc:sldChg>
      <pc:sldChg chg="addSp modSp new mod">
        <pc:chgData name="Silvia Caldararu" userId="fc8e66e4-48ec-41c8-8127-b05a3d560b48" providerId="ADAL" clId="{0626F111-16E4-2841-A571-AC2E3674F32D}" dt="2025-01-28T13:23:53.935" v="76" actId="1076"/>
        <pc:sldMkLst>
          <pc:docMk/>
          <pc:sldMk cId="2087317628" sldId="300"/>
        </pc:sldMkLst>
        <pc:spChg chg="mod">
          <ac:chgData name="Silvia Caldararu" userId="fc8e66e4-48ec-41c8-8127-b05a3d560b48" providerId="ADAL" clId="{0626F111-16E4-2841-A571-AC2E3674F32D}" dt="2025-01-28T13:23:42.112" v="72" actId="20577"/>
          <ac:spMkLst>
            <pc:docMk/>
            <pc:sldMk cId="2087317628" sldId="300"/>
            <ac:spMk id="2" creationId="{FE2A1561-897B-12CC-72D1-FF025932673A}"/>
          </ac:spMkLst>
        </pc:spChg>
        <pc:spChg chg="mod">
          <ac:chgData name="Silvia Caldararu" userId="fc8e66e4-48ec-41c8-8127-b05a3d560b48" providerId="ADAL" clId="{0626F111-16E4-2841-A571-AC2E3674F32D}" dt="2025-01-28T13:23:42.962" v="73"/>
          <ac:spMkLst>
            <pc:docMk/>
            <pc:sldMk cId="2087317628" sldId="300"/>
            <ac:spMk id="5" creationId="{12562A8C-71CB-6B59-9F68-A7AEACCAFCBD}"/>
          </ac:spMkLst>
        </pc:spChg>
        <pc:spChg chg="mod">
          <ac:chgData name="Silvia Caldararu" userId="fc8e66e4-48ec-41c8-8127-b05a3d560b48" providerId="ADAL" clId="{0626F111-16E4-2841-A571-AC2E3674F32D}" dt="2025-01-28T13:23:42.962" v="73"/>
          <ac:spMkLst>
            <pc:docMk/>
            <pc:sldMk cId="2087317628" sldId="300"/>
            <ac:spMk id="6" creationId="{5CA1DA45-FEC6-21D5-A68C-F353D8B5E8A6}"/>
          </ac:spMkLst>
        </pc:spChg>
        <pc:spChg chg="mod">
          <ac:chgData name="Silvia Caldararu" userId="fc8e66e4-48ec-41c8-8127-b05a3d560b48" providerId="ADAL" clId="{0626F111-16E4-2841-A571-AC2E3674F32D}" dt="2025-01-28T13:23:42.962" v="73"/>
          <ac:spMkLst>
            <pc:docMk/>
            <pc:sldMk cId="2087317628" sldId="300"/>
            <ac:spMk id="7" creationId="{7A1D3D12-4220-0CA0-EAED-4F1C4713350A}"/>
          </ac:spMkLst>
        </pc:spChg>
        <pc:grpChg chg="add mod">
          <ac:chgData name="Silvia Caldararu" userId="fc8e66e4-48ec-41c8-8127-b05a3d560b48" providerId="ADAL" clId="{0626F111-16E4-2841-A571-AC2E3674F32D}" dt="2025-01-28T13:23:53.935" v="76" actId="1076"/>
          <ac:grpSpMkLst>
            <pc:docMk/>
            <pc:sldMk cId="2087317628" sldId="300"/>
            <ac:grpSpMk id="3" creationId="{00D79953-48A5-B2F4-976A-ABD1552D5A6A}"/>
          </ac:grpSpMkLst>
        </pc:grpChg>
        <pc:picChg chg="mod">
          <ac:chgData name="Silvia Caldararu" userId="fc8e66e4-48ec-41c8-8127-b05a3d560b48" providerId="ADAL" clId="{0626F111-16E4-2841-A571-AC2E3674F32D}" dt="2025-01-28T13:23:42.962" v="73"/>
          <ac:picMkLst>
            <pc:docMk/>
            <pc:sldMk cId="2087317628" sldId="300"/>
            <ac:picMk id="4" creationId="{6ECB52D4-A461-7969-21F6-E8DB972B23A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png>
</file>

<file path=ppt/media/image28.jpeg>
</file>

<file path=ppt/media/image29.jpeg>
</file>

<file path=ppt/media/image3.jpeg>
</file>

<file path=ppt/media/image30.gif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5AF76E-C99B-6043-9DD7-73D08731BF41}" type="datetimeFigureOut">
              <a:rPr lang="en-GB" smtClean="0"/>
              <a:t>28/01/2025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5AB1F-2999-9E40-9E11-EBB1D9F7FD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453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Global Carbon Budget 2023 https://</a:t>
            </a:r>
            <a:r>
              <a:rPr lang="en-GB" dirty="0" err="1"/>
              <a:t>essd.copernicus.org</a:t>
            </a:r>
            <a:r>
              <a:rPr lang="en-GB" dirty="0"/>
              <a:t>/articles/15/5301/2023/essd-15-5301-2023.html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5AB1F-2999-9E40-9E11-EBB1D9F7FD2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2373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earthobservatory.nasa.gov</a:t>
            </a:r>
            <a:r>
              <a:rPr lang="en-GB" dirty="0"/>
              <a:t>/images/5270/atmospheric-methane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5AB1F-2999-9E40-9E11-EBB1D9F7FD2B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007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C59E3-EB37-E9D7-9630-840A43B0B0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869" y="2235200"/>
            <a:ext cx="11280913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9FF4C9-862F-D3AC-230E-317C1335269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5079587"/>
            <a:ext cx="9144000" cy="92026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Silvia Caldararu</a:t>
            </a:r>
          </a:p>
          <a:p>
            <a:r>
              <a:rPr lang="en-GB" dirty="0"/>
              <a:t>ESU22001 Climate Science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5A05A-79D9-A64D-C24D-0E3A0B7E5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864EC-0429-B9B1-0609-18C4D8A5E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4626D-4403-D57E-A24B-48394EA8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3A5F1C7D-A432-BA31-421B-3541BF7CF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250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35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F2C2F-B0E2-AF07-F597-E36856D5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4C9E4B-99E2-BDE8-516F-53E8DFD38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F280D-EB9B-8D5D-5708-B27B43DB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39087-E8FA-806F-9DE8-D8982C31E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7176F-D96A-B5E2-8421-B41C64C42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4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869F4E-0271-8A0B-30F6-30E353DB3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4D047-5ADA-C536-5A0F-BB5B9496A1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65A8-A65A-D203-5862-A8BBC5DE5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8B845-D8AF-648E-2E66-CF8F970D0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F587C-F58D-32DD-4296-7E5B6E223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95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F156D-F5D1-F356-8BF7-87130259C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3E15D-587D-CC2B-7BDA-01C892F50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66C14-05B1-138B-3252-65B476F6A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FCF9C-0619-F27C-118C-5D00A32F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49238-3FD5-EC64-FACF-924DB0DD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90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E1BB2-0698-C2A3-0564-B2D3518F8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6E0747-930E-CFEA-B115-5AAA120F2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C4F43-F17F-C561-88B5-4C78ED421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F68A1-5203-AF83-BF12-39AFBA85E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B554B-46C3-B1BF-6584-E03EB8B08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77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85CCF-CE22-A68E-D301-928A82DF8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DFC7C-CAB0-DBED-8480-D76682E8DE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26507-6124-5BCE-C60E-805155AE9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71356F-262B-566E-809E-96D0229C6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7168CB-E4DF-D451-035A-2208DF714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90623-196E-EC16-03DD-387FFDE78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684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4EE89-B1D3-F260-5E9C-598084110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266162-1F5E-2FAA-D6A9-4AAE61AAF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AE8EB7-B75E-8A00-5154-59EC41A8CA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E186C0-6DD3-60A6-E83A-3FB7CB45C7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769D1E-25D5-A631-A7D1-B622B74BD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4FFB35-823F-4877-D924-0729DF1FD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90B7F-FCCF-926E-5097-26CF8E2C3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28C1ED-C34B-FCF4-6450-964E28627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034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283D4-D953-97FC-CD06-EEC1B44DF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AF32C5-3829-7554-0A08-7F3A3539D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114EF1-1366-24A6-A894-2C9DB04C0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A40CB7-6DE1-1C9F-9AE4-E06796318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01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35E891-08DD-355F-267E-D8DE8BC56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DAF2B4-A9C6-1071-FE07-808B2D2B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DAFEE5-38C6-AB74-3CA4-C336BBAFA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88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B0018-0876-B314-A25A-219C41A6F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74035-94DF-8901-9F5E-AECC007C9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38DB3-A5D0-1992-3544-E61D4E720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4DB7FD-2B8F-A4C1-29EC-B6C2815DF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DA9CFE-77F5-6D28-82A8-F76AA4FEB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20CE5-17F2-2BD3-4495-0A38D4979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814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1F6F8-5DD6-C249-F485-7D4A58E32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907194-C80A-9620-D08E-6CC54AB950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F12E24-AC8B-3B76-6FEA-498EBAA00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563E6B-51A9-510B-D2E8-3C2E68BD2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01B983-C247-A2F2-7244-BF5B647D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E0D9E8-181B-F203-A62E-E61BA3CAB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356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669829-43EA-DC36-E450-81EE04A47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D3D96F-1A58-490E-376F-F801DA6BF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05DD88-8C94-C74A-8048-8826DA153B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32B53-9ADB-4145-BFA2-B76B92DD1BF1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43AF4-321A-DB9F-1A5D-8ADDDCA0F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DD981-2CD9-C688-D4DA-04992CE334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04044-9A66-454D-9BD5-A82E6F055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8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676A5-3031-68FA-44CA-117BEC1C2C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global carbon cycle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D263EC-9D40-24D3-CFA3-6B4A1FCB57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79587"/>
            <a:ext cx="9144000" cy="1419184"/>
          </a:xfrm>
        </p:spPr>
        <p:txBody>
          <a:bodyPr>
            <a:normAutofit/>
          </a:bodyPr>
          <a:lstStyle/>
          <a:p>
            <a:r>
              <a:rPr lang="en-US" dirty="0"/>
              <a:t>Silvia Caldararu</a:t>
            </a:r>
          </a:p>
          <a:p>
            <a:r>
              <a:rPr lang="en-US" dirty="0"/>
              <a:t>Email: </a:t>
            </a:r>
            <a:r>
              <a:rPr lang="en-US" dirty="0" err="1"/>
              <a:t>caldaras@tcd.ie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53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Google Shape;583;p57">
            <a:extLst>
              <a:ext uri="{FF2B5EF4-FFF2-40B4-BE49-F238E27FC236}">
                <a16:creationId xmlns:a16="http://schemas.microsoft.com/office/drawing/2014/main" id="{8C5B0BA9-2A77-6ED6-6B0D-9245BB025650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rcRect/>
          <a:stretch/>
        </p:blipFill>
        <p:spPr>
          <a:xfrm>
            <a:off x="1458686" y="496389"/>
            <a:ext cx="9274628" cy="58652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7976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4C917-DAF1-4C5E-D676-760A4650F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Fossil fuel emissions</a:t>
            </a:r>
          </a:p>
        </p:txBody>
      </p:sp>
      <p:pic>
        <p:nvPicPr>
          <p:cNvPr id="3" name="Google Shape;357;p35">
            <a:extLst>
              <a:ext uri="{FF2B5EF4-FFF2-40B4-BE49-F238E27FC236}">
                <a16:creationId xmlns:a16="http://schemas.microsoft.com/office/drawing/2014/main" id="{CDFF2C96-4FF4-593E-2152-787764B4BB59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rcRect/>
          <a:stretch/>
        </p:blipFill>
        <p:spPr>
          <a:xfrm>
            <a:off x="1947921" y="1440561"/>
            <a:ext cx="8318001" cy="4678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1943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4C917-DAF1-4C5E-D676-760A4650F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692" y="561068"/>
            <a:ext cx="5257800" cy="1325563"/>
          </a:xfrm>
        </p:spPr>
        <p:txBody>
          <a:bodyPr/>
          <a:lstStyle/>
          <a:p>
            <a:r>
              <a:rPr lang="en-GB" dirty="0"/>
              <a:t>Fossil fuel emissions</a:t>
            </a:r>
          </a:p>
        </p:txBody>
      </p:sp>
      <p:pic>
        <p:nvPicPr>
          <p:cNvPr id="6" name="Google Shape;530;p48">
            <a:extLst>
              <a:ext uri="{FF2B5EF4-FFF2-40B4-BE49-F238E27FC236}">
                <a16:creationId xmlns:a16="http://schemas.microsoft.com/office/drawing/2014/main" id="{8E7CEE19-EC10-18E3-783B-667AE1A5647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48315" b="49352"/>
          <a:stretch/>
        </p:blipFill>
        <p:spPr>
          <a:xfrm>
            <a:off x="524692" y="2998578"/>
            <a:ext cx="4807131" cy="3298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677;p67">
            <a:extLst>
              <a:ext uri="{FF2B5EF4-FFF2-40B4-BE49-F238E27FC236}">
                <a16:creationId xmlns:a16="http://schemas.microsoft.com/office/drawing/2014/main" id="{9C41350D-E36F-1197-8D74-0B546DB9B2D9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rcRect/>
          <a:stretch/>
        </p:blipFill>
        <p:spPr>
          <a:xfrm>
            <a:off x="5270863" y="149090"/>
            <a:ext cx="6860177" cy="34750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61697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92155-D744-E9EE-B782-E700D1FD0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83;p57">
            <a:extLst>
              <a:ext uri="{FF2B5EF4-FFF2-40B4-BE49-F238E27FC236}">
                <a16:creationId xmlns:a16="http://schemas.microsoft.com/office/drawing/2014/main" id="{A0AEC361-3593-C318-7045-38528BB12797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rcRect/>
          <a:stretch/>
        </p:blipFill>
        <p:spPr>
          <a:xfrm>
            <a:off x="1458686" y="496389"/>
            <a:ext cx="9274628" cy="58652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0659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54554-B5A0-2AF4-D032-260B8478D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Land use change emissions – what do we mean by that?</a:t>
            </a:r>
          </a:p>
        </p:txBody>
      </p:sp>
    </p:spTree>
    <p:extLst>
      <p:ext uri="{BB962C8B-B14F-4D97-AF65-F5344CB8AC3E}">
        <p14:creationId xmlns:p14="http://schemas.microsoft.com/office/powerpoint/2010/main" val="1674338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341;p33">
            <a:extLst>
              <a:ext uri="{FF2B5EF4-FFF2-40B4-BE49-F238E27FC236}">
                <a16:creationId xmlns:a16="http://schemas.microsoft.com/office/drawing/2014/main" id="{FC495CED-A82D-B473-4CA9-B253D1945D68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rcRect/>
          <a:stretch/>
        </p:blipFill>
        <p:spPr>
          <a:xfrm>
            <a:off x="287459" y="1899422"/>
            <a:ext cx="8080369" cy="45452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78FC42-8714-734E-5C58-7118415D1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Land use change emissions</a:t>
            </a:r>
          </a:p>
        </p:txBody>
      </p:sp>
      <p:pic>
        <p:nvPicPr>
          <p:cNvPr id="1026" name="Picture 2" descr="Why a green economy is needed to stop Amazon deforestation | World Economic  Forum">
            <a:extLst>
              <a:ext uri="{FF2B5EF4-FFF2-40B4-BE49-F238E27FC236}">
                <a16:creationId xmlns:a16="http://schemas.microsoft.com/office/drawing/2014/main" id="{1D00A9A7-2113-B60B-B7A7-49D8805E9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6196" y="156391"/>
            <a:ext cx="3594100" cy="226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2220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81BDB-9837-1A2F-411C-3BAA96890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417" y="462416"/>
            <a:ext cx="10285074" cy="1325563"/>
          </a:xfrm>
        </p:spPr>
        <p:txBody>
          <a:bodyPr/>
          <a:lstStyle/>
          <a:p>
            <a:r>
              <a:rPr lang="en-GB" dirty="0"/>
              <a:t>Land use change emissions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C6C34A-181B-A395-FC18-7E57B63B1D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0521" y="2573241"/>
            <a:ext cx="4915026" cy="3087560"/>
          </a:xfrm>
          <a:prstGeom prst="rect">
            <a:avLst/>
          </a:prstGeom>
        </p:spPr>
      </p:pic>
      <p:pic>
        <p:nvPicPr>
          <p:cNvPr id="4" name="Google Shape;401;p40">
            <a:extLst>
              <a:ext uri="{FF2B5EF4-FFF2-40B4-BE49-F238E27FC236}">
                <a16:creationId xmlns:a16="http://schemas.microsoft.com/office/drawing/2014/main" id="{27BB39BD-6103-AE56-D871-511946D2DFA8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l="3811" r="11923"/>
          <a:stretch/>
        </p:blipFill>
        <p:spPr>
          <a:xfrm>
            <a:off x="6201461" y="1939166"/>
            <a:ext cx="5930901" cy="396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6860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583;p57">
            <a:extLst>
              <a:ext uri="{FF2B5EF4-FFF2-40B4-BE49-F238E27FC236}">
                <a16:creationId xmlns:a16="http://schemas.microsoft.com/office/drawing/2014/main" id="{5A43E314-25F5-48B1-7742-439DF325E179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rcRect/>
          <a:stretch/>
        </p:blipFill>
        <p:spPr>
          <a:xfrm>
            <a:off x="2185851" y="2011680"/>
            <a:ext cx="7820297" cy="45197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63FB8B-FF65-C64B-2D81-372BFB23E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1325"/>
            <a:ext cx="10515600" cy="1325563"/>
          </a:xfrm>
        </p:spPr>
        <p:txBody>
          <a:bodyPr/>
          <a:lstStyle/>
          <a:p>
            <a:r>
              <a:rPr lang="en-GB" dirty="0"/>
              <a:t>So how do these people know?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7DD73E4-B1B6-72E9-D606-D92BEA651100}"/>
              </a:ext>
            </a:extLst>
          </p:cNvPr>
          <p:cNvSpPr/>
          <p:nvPr/>
        </p:nvSpPr>
        <p:spPr>
          <a:xfrm>
            <a:off x="8985069" y="1291658"/>
            <a:ext cx="2521131" cy="192024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Lecture 14 – Observations and data in the Earth system</a:t>
            </a:r>
          </a:p>
        </p:txBody>
      </p:sp>
    </p:spTree>
    <p:extLst>
      <p:ext uri="{BB962C8B-B14F-4D97-AF65-F5344CB8AC3E}">
        <p14:creationId xmlns:p14="http://schemas.microsoft.com/office/powerpoint/2010/main" val="4110221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4C403-287A-62FB-88CC-C5E52334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Emission inventories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A3D2CB7-BFC0-E2B1-828C-584DF50979CF}"/>
              </a:ext>
            </a:extLst>
          </p:cNvPr>
          <p:cNvSpPr/>
          <p:nvPr/>
        </p:nvSpPr>
        <p:spPr>
          <a:xfrm>
            <a:off x="1730828" y="1690688"/>
            <a:ext cx="1513115" cy="140425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National inventory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31C2762-06E0-B27B-3136-C15639B6FF79}"/>
              </a:ext>
            </a:extLst>
          </p:cNvPr>
          <p:cNvSpPr/>
          <p:nvPr/>
        </p:nvSpPr>
        <p:spPr>
          <a:xfrm>
            <a:off x="1730828" y="2726871"/>
            <a:ext cx="1513115" cy="140425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National inventory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2251801-C855-89EE-3365-8F66480E0EFA}"/>
              </a:ext>
            </a:extLst>
          </p:cNvPr>
          <p:cNvSpPr/>
          <p:nvPr/>
        </p:nvSpPr>
        <p:spPr>
          <a:xfrm>
            <a:off x="1730828" y="3718379"/>
            <a:ext cx="1513115" cy="140425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National inventory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51CCD7F-EF3B-685F-A50D-1700DF65F968}"/>
              </a:ext>
            </a:extLst>
          </p:cNvPr>
          <p:cNvSpPr/>
          <p:nvPr/>
        </p:nvSpPr>
        <p:spPr>
          <a:xfrm>
            <a:off x="1730828" y="4754562"/>
            <a:ext cx="1513115" cy="140425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National inventory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A04D7189-40C8-9254-BAD9-D316E3C84390}"/>
              </a:ext>
            </a:extLst>
          </p:cNvPr>
          <p:cNvSpPr/>
          <p:nvPr/>
        </p:nvSpPr>
        <p:spPr>
          <a:xfrm>
            <a:off x="3624943" y="3505200"/>
            <a:ext cx="3875314" cy="79465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64FCB8C-7BC0-345B-E272-D93F97208F0D}"/>
              </a:ext>
            </a:extLst>
          </p:cNvPr>
          <p:cNvSpPr/>
          <p:nvPr/>
        </p:nvSpPr>
        <p:spPr>
          <a:xfrm>
            <a:off x="7581901" y="2392816"/>
            <a:ext cx="2732315" cy="275408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UN global inventory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FB92C8-0F74-F3FE-F900-DC87D51CC728}"/>
              </a:ext>
            </a:extLst>
          </p:cNvPr>
          <p:cNvSpPr txBox="1"/>
          <p:nvPr/>
        </p:nvSpPr>
        <p:spPr>
          <a:xfrm>
            <a:off x="4657544" y="4299857"/>
            <a:ext cx="18101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latin typeface="Georgia" panose="02040502050405020303" pitchFamily="18" charset="0"/>
              </a:rPr>
              <a:t>IPCC guidelines</a:t>
            </a:r>
          </a:p>
          <a:p>
            <a:pPr algn="ctr"/>
            <a:r>
              <a:rPr lang="en-GB" dirty="0">
                <a:latin typeface="Georgia" panose="02040502050405020303" pitchFamily="18" charset="0"/>
              </a:rPr>
              <a:t>Transparent</a:t>
            </a:r>
          </a:p>
          <a:p>
            <a:pPr algn="ctr"/>
            <a:r>
              <a:rPr lang="en-GB" dirty="0">
                <a:latin typeface="Georgia" panose="02040502050405020303" pitchFamily="18" charset="0"/>
              </a:rPr>
              <a:t>Accurate</a:t>
            </a:r>
          </a:p>
          <a:p>
            <a:pPr algn="ctr"/>
            <a:r>
              <a:rPr lang="en-GB" dirty="0">
                <a:latin typeface="Georgia" panose="02040502050405020303" pitchFamily="18" charset="0"/>
              </a:rPr>
              <a:t>Consistent</a:t>
            </a:r>
          </a:p>
        </p:txBody>
      </p:sp>
    </p:spTree>
    <p:extLst>
      <p:ext uri="{BB962C8B-B14F-4D97-AF65-F5344CB8AC3E}">
        <p14:creationId xmlns:p14="http://schemas.microsoft.com/office/powerpoint/2010/main" val="1288037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FCF33-D9EB-D3EE-8A97-8BDE73A97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Emission inventories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27364B-D541-59DC-0B58-5CA0EC259F8B}"/>
              </a:ext>
            </a:extLst>
          </p:cNvPr>
          <p:cNvSpPr txBox="1"/>
          <p:nvPr/>
        </p:nvSpPr>
        <p:spPr>
          <a:xfrm>
            <a:off x="3027179" y="2590800"/>
            <a:ext cx="69990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Emission = emission factor x activity 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241C4F-573D-5730-598E-F72136AD3E82}"/>
              </a:ext>
            </a:extLst>
          </p:cNvPr>
          <p:cNvCxnSpPr/>
          <p:nvPr/>
        </p:nvCxnSpPr>
        <p:spPr>
          <a:xfrm flipV="1">
            <a:off x="2808514" y="3080657"/>
            <a:ext cx="2928257" cy="154577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D5BDEE0-0322-E3A8-E9EA-45C5810819BB}"/>
              </a:ext>
            </a:extLst>
          </p:cNvPr>
          <p:cNvSpPr txBox="1"/>
          <p:nvPr/>
        </p:nvSpPr>
        <p:spPr>
          <a:xfrm>
            <a:off x="1758042" y="4778829"/>
            <a:ext cx="21009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Amount of carbon released into the atmosphere by a specific process per unit time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B0A5911-D52C-52FB-B960-99EEE81246DE}"/>
              </a:ext>
            </a:extLst>
          </p:cNvPr>
          <p:cNvCxnSpPr>
            <a:cxnSpLocks/>
          </p:cNvCxnSpPr>
          <p:nvPr/>
        </p:nvCxnSpPr>
        <p:spPr>
          <a:xfrm flipV="1">
            <a:off x="8044543" y="3175575"/>
            <a:ext cx="288474" cy="16032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192E8AB-84DB-5F7A-78FB-B74989DB33B0}"/>
              </a:ext>
            </a:extLst>
          </p:cNvPr>
          <p:cNvSpPr txBox="1"/>
          <p:nvPr/>
        </p:nvSpPr>
        <p:spPr>
          <a:xfrm>
            <a:off x="6760029" y="4969447"/>
            <a:ext cx="2601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How much of each process has taken place</a:t>
            </a:r>
          </a:p>
        </p:txBody>
      </p:sp>
    </p:spTree>
    <p:extLst>
      <p:ext uri="{BB962C8B-B14F-4D97-AF65-F5344CB8AC3E}">
        <p14:creationId xmlns:p14="http://schemas.microsoft.com/office/powerpoint/2010/main" val="3378512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5671054-AE97-3111-71B7-7DE81F8B8BBB}"/>
              </a:ext>
            </a:extLst>
          </p:cNvPr>
          <p:cNvSpPr/>
          <p:nvPr/>
        </p:nvSpPr>
        <p:spPr>
          <a:xfrm>
            <a:off x="1875019" y="1240574"/>
            <a:ext cx="2786743" cy="4136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Climate fundamentals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7FD85C-9369-113A-E34B-AFBA59459944}"/>
              </a:ext>
            </a:extLst>
          </p:cNvPr>
          <p:cNvSpPr txBox="1"/>
          <p:nvPr/>
        </p:nvSpPr>
        <p:spPr>
          <a:xfrm>
            <a:off x="-3041497" y="-610935"/>
            <a:ext cx="491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Atmosphere</a:t>
            </a:r>
            <a:endParaRPr lang="en-US" dirty="0"/>
          </a:p>
        </p:txBody>
      </p:sp>
      <p:pic>
        <p:nvPicPr>
          <p:cNvPr id="3074" name="Picture 2" descr="Spectacular cirrus clouds over Algeria | EUMETSAT">
            <a:extLst>
              <a:ext uri="{FF2B5EF4-FFF2-40B4-BE49-F238E27FC236}">
                <a16:creationId xmlns:a16="http://schemas.microsoft.com/office/drawing/2014/main" id="{B9532B7D-77C1-7BF9-2753-D25D78AE5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599" y="1784859"/>
            <a:ext cx="1141791" cy="64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956250-0F46-6513-34AE-AD776DFB9BCB}"/>
              </a:ext>
            </a:extLst>
          </p:cNvPr>
          <p:cNvSpPr txBox="1"/>
          <p:nvPr/>
        </p:nvSpPr>
        <p:spPr>
          <a:xfrm>
            <a:off x="2569437" y="1784859"/>
            <a:ext cx="9529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Atmosphere</a:t>
            </a:r>
            <a:endParaRPr lang="en-US" dirty="0"/>
          </a:p>
        </p:txBody>
      </p:sp>
      <p:pic>
        <p:nvPicPr>
          <p:cNvPr id="3076" name="Picture 4" descr="Visiting Brazil's Amazon rainforest | CN Traveller">
            <a:extLst>
              <a:ext uri="{FF2B5EF4-FFF2-40B4-BE49-F238E27FC236}">
                <a16:creationId xmlns:a16="http://schemas.microsoft.com/office/drawing/2014/main" id="{79071D02-F7DC-9A21-7A81-9CE08B477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437" y="2311700"/>
            <a:ext cx="1141791" cy="64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894046-E154-78E7-88B5-5587ACB30F52}"/>
              </a:ext>
            </a:extLst>
          </p:cNvPr>
          <p:cNvSpPr txBox="1"/>
          <p:nvPr/>
        </p:nvSpPr>
        <p:spPr>
          <a:xfrm>
            <a:off x="3522389" y="2034701"/>
            <a:ext cx="9428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Global C cycle</a:t>
            </a:r>
          </a:p>
        </p:txBody>
      </p:sp>
      <p:pic>
        <p:nvPicPr>
          <p:cNvPr id="3078" name="Picture 6" descr="What is World Ocean Day and why is it important? | World Economic Forum">
            <a:extLst>
              <a:ext uri="{FF2B5EF4-FFF2-40B4-BE49-F238E27FC236}">
                <a16:creationId xmlns:a16="http://schemas.microsoft.com/office/drawing/2014/main" id="{F07441AA-DDD7-F28D-828F-760E559D38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228" y="2288617"/>
            <a:ext cx="751114" cy="563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D63DC91-2489-17AF-1AE7-09A3A064A589}"/>
              </a:ext>
            </a:extLst>
          </p:cNvPr>
          <p:cNvSpPr/>
          <p:nvPr/>
        </p:nvSpPr>
        <p:spPr>
          <a:xfrm>
            <a:off x="1635533" y="1055517"/>
            <a:ext cx="3287486" cy="2100943"/>
          </a:xfrm>
          <a:prstGeom prst="roundRect">
            <a:avLst/>
          </a:prstGeom>
          <a:noFill/>
          <a:ln w="539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6C432FA-D36E-E438-8AEE-4B3C1E0E35AF}"/>
              </a:ext>
            </a:extLst>
          </p:cNvPr>
          <p:cNvSpPr/>
          <p:nvPr/>
        </p:nvSpPr>
        <p:spPr>
          <a:xfrm>
            <a:off x="5835152" y="1513114"/>
            <a:ext cx="2786743" cy="4136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Predicting climate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68562AB-4FB4-1C3E-FE3E-0764E268A817}"/>
              </a:ext>
            </a:extLst>
          </p:cNvPr>
          <p:cNvSpPr/>
          <p:nvPr/>
        </p:nvSpPr>
        <p:spPr>
          <a:xfrm>
            <a:off x="5595666" y="1328057"/>
            <a:ext cx="3287486" cy="2100943"/>
          </a:xfrm>
          <a:prstGeom prst="roundRect">
            <a:avLst/>
          </a:prstGeom>
          <a:noFill/>
          <a:ln w="539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80" name="Picture 8" descr="Climate change 2021: the physical science basis (AR6) | PreventionWeb">
            <a:extLst>
              <a:ext uri="{FF2B5EF4-FFF2-40B4-BE49-F238E27FC236}">
                <a16:creationId xmlns:a16="http://schemas.microsoft.com/office/drawing/2014/main" id="{99A6EEE7-BCED-8D76-51DC-C9741F3CB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923" y="2034701"/>
            <a:ext cx="840800" cy="1121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097A9F3-D812-3F80-F78E-18C9332EF9F8}"/>
              </a:ext>
            </a:extLst>
          </p:cNvPr>
          <p:cNvSpPr txBox="1"/>
          <p:nvPr/>
        </p:nvSpPr>
        <p:spPr>
          <a:xfrm>
            <a:off x="6697723" y="2011618"/>
            <a:ext cx="8959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IPCC report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C22D5F-7349-97BB-77CD-F6BEE10DB5D0}"/>
              </a:ext>
            </a:extLst>
          </p:cNvPr>
          <p:cNvSpPr txBox="1"/>
          <p:nvPr/>
        </p:nvSpPr>
        <p:spPr>
          <a:xfrm>
            <a:off x="7274285" y="2311700"/>
            <a:ext cx="14793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Earth system models</a:t>
            </a:r>
            <a:endParaRPr lang="en-US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F9E6942-B46D-6F94-4B7A-32160B296059}"/>
              </a:ext>
            </a:extLst>
          </p:cNvPr>
          <p:cNvSpPr/>
          <p:nvPr/>
        </p:nvSpPr>
        <p:spPr>
          <a:xfrm>
            <a:off x="2547666" y="4081746"/>
            <a:ext cx="2786743" cy="4136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Climate impacts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F220B65-A0E0-6B33-0171-9C165D9619A8}"/>
              </a:ext>
            </a:extLst>
          </p:cNvPr>
          <p:cNvSpPr/>
          <p:nvPr/>
        </p:nvSpPr>
        <p:spPr>
          <a:xfrm>
            <a:off x="2308180" y="3896689"/>
            <a:ext cx="3287486" cy="2100943"/>
          </a:xfrm>
          <a:prstGeom prst="roundRect">
            <a:avLst/>
          </a:prstGeom>
          <a:noFill/>
          <a:ln w="539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BE120946-1EE2-9E96-AE9A-8E587B9C5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140" y="4525129"/>
            <a:ext cx="1259750" cy="87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>
            <a:extLst>
              <a:ext uri="{FF2B5EF4-FFF2-40B4-BE49-F238E27FC236}">
                <a16:creationId xmlns:a16="http://schemas.microsoft.com/office/drawing/2014/main" id="{28431E2A-C121-B49C-8FFC-7BB2627E7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7849" y="5285982"/>
            <a:ext cx="1848985" cy="579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C318C9F-0711-2112-7FCA-B0036670C9B6}"/>
              </a:ext>
            </a:extLst>
          </p:cNvPr>
          <p:cNvSpPr txBox="1"/>
          <p:nvPr/>
        </p:nvSpPr>
        <p:spPr>
          <a:xfrm>
            <a:off x="3774866" y="4567415"/>
            <a:ext cx="103586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Extreme events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31F0B1-45EB-7EF0-C69E-5EB7034D10E6}"/>
              </a:ext>
            </a:extLst>
          </p:cNvPr>
          <p:cNvSpPr txBox="1"/>
          <p:nvPr/>
        </p:nvSpPr>
        <p:spPr>
          <a:xfrm>
            <a:off x="3957533" y="5027097"/>
            <a:ext cx="11240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Sea ice, ice caps,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E8E163-4F6F-F7D3-F738-48A6B1CE669B}"/>
              </a:ext>
            </a:extLst>
          </p:cNvPr>
          <p:cNvSpPr txBox="1"/>
          <p:nvPr/>
        </p:nvSpPr>
        <p:spPr>
          <a:xfrm>
            <a:off x="4451575" y="4778598"/>
            <a:ext cx="9573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Tipping points</a:t>
            </a:r>
          </a:p>
        </p:txBody>
      </p:sp>
      <p:pic>
        <p:nvPicPr>
          <p:cNvPr id="3086" name="Picture 14">
            <a:extLst>
              <a:ext uri="{FF2B5EF4-FFF2-40B4-BE49-F238E27FC236}">
                <a16:creationId xmlns:a16="http://schemas.microsoft.com/office/drawing/2014/main" id="{0FA867B7-7235-48BB-E45A-F86CE1D8D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734" y="2517021"/>
            <a:ext cx="1033272" cy="87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399815A-C2A4-92D7-ABFA-C4A9EFC635EF}"/>
              </a:ext>
            </a:extLst>
          </p:cNvPr>
          <p:cNvSpPr/>
          <p:nvPr/>
        </p:nvSpPr>
        <p:spPr>
          <a:xfrm>
            <a:off x="6335486" y="4415598"/>
            <a:ext cx="2786743" cy="4136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Climate solutions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9D6A03AC-A15D-F2BA-11D8-A8B099F887C8}"/>
              </a:ext>
            </a:extLst>
          </p:cNvPr>
          <p:cNvSpPr/>
          <p:nvPr/>
        </p:nvSpPr>
        <p:spPr>
          <a:xfrm>
            <a:off x="6096000" y="4230541"/>
            <a:ext cx="3287486" cy="2100943"/>
          </a:xfrm>
          <a:prstGeom prst="roundRect">
            <a:avLst/>
          </a:prstGeom>
          <a:noFill/>
          <a:ln w="539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88" name="Picture 16">
            <a:extLst>
              <a:ext uri="{FF2B5EF4-FFF2-40B4-BE49-F238E27FC236}">
                <a16:creationId xmlns:a16="http://schemas.microsoft.com/office/drawing/2014/main" id="{56C6A088-8AC3-1800-C202-FAF5223B0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5856" y="4947160"/>
            <a:ext cx="1286373" cy="86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D460D26-EBAE-7E56-C36F-EDB3A19AA81B}"/>
              </a:ext>
            </a:extLst>
          </p:cNvPr>
          <p:cNvSpPr txBox="1"/>
          <p:nvPr/>
        </p:nvSpPr>
        <p:spPr>
          <a:xfrm>
            <a:off x="6282096" y="4947160"/>
            <a:ext cx="5597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Energy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CC4FCA-8CB5-8EAA-733C-4433394A8D3A}"/>
              </a:ext>
            </a:extLst>
          </p:cNvPr>
          <p:cNvSpPr txBox="1"/>
          <p:nvPr/>
        </p:nvSpPr>
        <p:spPr>
          <a:xfrm>
            <a:off x="6749866" y="5192023"/>
            <a:ext cx="7505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Mitigation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6B4E36-EE6E-A963-66AD-B04A7D361143}"/>
              </a:ext>
            </a:extLst>
          </p:cNvPr>
          <p:cNvSpPr txBox="1"/>
          <p:nvPr/>
        </p:nvSpPr>
        <p:spPr>
          <a:xfrm>
            <a:off x="6316972" y="5581168"/>
            <a:ext cx="14558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Nature-based solutions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727252-7EC0-A804-6639-8DDC9695E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490A-E76B-606C-A92E-C4BD65005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894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EE9EC-BF8D-8F29-E22A-6EB6B3EB7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Emission inventories – emission factors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C1295A4-C265-CE0F-2580-94EAF0EB5C6B}"/>
              </a:ext>
            </a:extLst>
          </p:cNvPr>
          <p:cNvSpPr/>
          <p:nvPr/>
        </p:nvSpPr>
        <p:spPr>
          <a:xfrm>
            <a:off x="2144484" y="1658031"/>
            <a:ext cx="2275115" cy="213609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Fossil fuels</a:t>
            </a:r>
          </a:p>
          <a:p>
            <a:pPr algn="ctr"/>
            <a:r>
              <a:rPr lang="en-GB" dirty="0"/>
              <a:t>C content of fuels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97A5CFE-ABC1-F769-939F-A82D3415D683}"/>
              </a:ext>
            </a:extLst>
          </p:cNvPr>
          <p:cNvSpPr/>
          <p:nvPr/>
        </p:nvSpPr>
        <p:spPr>
          <a:xfrm>
            <a:off x="6248399" y="1690688"/>
            <a:ext cx="2275115" cy="213609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Industry</a:t>
            </a:r>
          </a:p>
          <a:p>
            <a:pPr algn="ctr"/>
            <a:r>
              <a:rPr lang="en-GB" dirty="0"/>
              <a:t>Chemical process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590736D-1983-5D70-1D69-B5537D5FE8E8}"/>
              </a:ext>
            </a:extLst>
          </p:cNvPr>
          <p:cNvSpPr/>
          <p:nvPr/>
        </p:nvSpPr>
        <p:spPr>
          <a:xfrm>
            <a:off x="3282041" y="3826783"/>
            <a:ext cx="2275115" cy="213609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Land use</a:t>
            </a:r>
          </a:p>
          <a:p>
            <a:pPr algn="ctr"/>
            <a:r>
              <a:rPr lang="en-GB" dirty="0"/>
              <a:t>Changes in C stocks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F605D53-8B4C-348A-AD67-77460E71B2E8}"/>
              </a:ext>
            </a:extLst>
          </p:cNvPr>
          <p:cNvSpPr/>
          <p:nvPr/>
        </p:nvSpPr>
        <p:spPr>
          <a:xfrm>
            <a:off x="8147955" y="4099264"/>
            <a:ext cx="2275115" cy="213609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Waste</a:t>
            </a:r>
          </a:p>
          <a:p>
            <a:pPr algn="ctr"/>
            <a:r>
              <a:rPr lang="en-GB" dirty="0"/>
              <a:t>C content in waste materials</a:t>
            </a:r>
          </a:p>
        </p:txBody>
      </p:sp>
    </p:spTree>
    <p:extLst>
      <p:ext uri="{BB962C8B-B14F-4D97-AF65-F5344CB8AC3E}">
        <p14:creationId xmlns:p14="http://schemas.microsoft.com/office/powerpoint/2010/main" val="39065965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1561-897B-12CC-72D1-FF0259326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Emissions from LUC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D79953-48A5-B2F4-976A-ABD1552D5A6A}"/>
              </a:ext>
            </a:extLst>
          </p:cNvPr>
          <p:cNvGrpSpPr/>
          <p:nvPr/>
        </p:nvGrpSpPr>
        <p:grpSpPr>
          <a:xfrm>
            <a:off x="1947690" y="2049137"/>
            <a:ext cx="8296619" cy="3955969"/>
            <a:chOff x="2324100" y="2669806"/>
            <a:chExt cx="7772400" cy="339038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ECB52D4-A461-7969-21F6-E8DB972B2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4100" y="2839688"/>
              <a:ext cx="7772400" cy="312476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2562A8C-71CB-6B59-9F68-A7AEACCAFCBD}"/>
                </a:ext>
              </a:extLst>
            </p:cNvPr>
            <p:cNvSpPr/>
            <p:nvPr/>
          </p:nvSpPr>
          <p:spPr>
            <a:xfrm>
              <a:off x="6146800" y="2669806"/>
              <a:ext cx="1587500" cy="154385"/>
            </a:xfrm>
            <a:prstGeom prst="rect">
              <a:avLst/>
            </a:prstGeom>
            <a:solidFill>
              <a:srgbClr val="01B1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CA1DA45-FEC6-21D5-A68C-F353D8B5E8A6}"/>
                </a:ext>
              </a:extLst>
            </p:cNvPr>
            <p:cNvSpPr/>
            <p:nvPr/>
          </p:nvSpPr>
          <p:spPr>
            <a:xfrm>
              <a:off x="3282950" y="2669806"/>
              <a:ext cx="2736850" cy="154385"/>
            </a:xfrm>
            <a:prstGeom prst="rect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1D3D12-4220-0CA0-EAED-4F1C4713350A}"/>
                </a:ext>
              </a:extLst>
            </p:cNvPr>
            <p:cNvSpPr/>
            <p:nvPr/>
          </p:nvSpPr>
          <p:spPr>
            <a:xfrm>
              <a:off x="3282950" y="5893454"/>
              <a:ext cx="4451350" cy="16673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2087317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46B36-6C62-DC23-78C4-3C6E90AA3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5;p9">
            <a:extLst>
              <a:ext uri="{FF2B5EF4-FFF2-40B4-BE49-F238E27FC236}">
                <a16:creationId xmlns:a16="http://schemas.microsoft.com/office/drawing/2014/main" id="{EF99FE92-A004-9882-AA59-1CD853783B12}"/>
              </a:ext>
            </a:extLst>
          </p:cNvPr>
          <p:cNvPicPr preferRelativeResize="0"/>
          <p:nvPr/>
        </p:nvPicPr>
        <p:blipFill>
          <a:blip r:embed="rId2"/>
          <a:srcRect/>
          <a:stretch/>
        </p:blipFill>
        <p:spPr>
          <a:xfrm>
            <a:off x="117567" y="130629"/>
            <a:ext cx="11681786" cy="6453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6681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F127B-E004-CF9C-D85A-1C2B72BE4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greenhouse gases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561CF2E-14E7-4880-6488-B3361D355E79}"/>
              </a:ext>
            </a:extLst>
          </p:cNvPr>
          <p:cNvGraphicFramePr>
            <a:graphicFrameLocks noGrp="1"/>
          </p:cNvGraphicFramePr>
          <p:nvPr/>
        </p:nvGraphicFramePr>
        <p:xfrm>
          <a:off x="1792514" y="2472266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5873037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5133968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2668899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3384501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5770535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Lifetime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GWP-20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GWP-100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GWP-500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077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</a:t>
                      </a:r>
                      <a:r>
                        <a:rPr lang="en-US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789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</a:t>
                      </a:r>
                      <a:r>
                        <a:rPr lang="en-US" baseline="-25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11.8 ± 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82.5 ± 25.8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29.8 ±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10.0 ± 3.8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21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r>
                        <a:rPr lang="en-US" baseline="-25000" dirty="0"/>
                        <a:t>2</a:t>
                      </a:r>
                      <a:r>
                        <a:rPr lang="en-US" dirty="0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109 ±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273 ± 118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273 ± 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130 ± 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33798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5151A51-C2E6-D7AE-5861-FBF524E68880}"/>
              </a:ext>
            </a:extLst>
          </p:cNvPr>
          <p:cNvSpPr txBox="1"/>
          <p:nvPr/>
        </p:nvSpPr>
        <p:spPr>
          <a:xfrm>
            <a:off x="424543" y="5889171"/>
            <a:ext cx="1469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IPCC AR6 WG1 Table 7.15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6A18B2-1025-ACD4-A68E-69E29BB70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2C3EF-A0E6-49AB-24A0-04A6C112B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672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B28B3-FD9C-CF33-139F-E1A845DB0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Methane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652CAD13-DA05-688E-B310-D3B505CDF4CB}"/>
              </a:ext>
            </a:extLst>
          </p:cNvPr>
          <p:cNvGraphicFramePr>
            <a:graphicFrameLocks noGrp="1"/>
          </p:cNvGraphicFramePr>
          <p:nvPr/>
        </p:nvGraphicFramePr>
        <p:xfrm>
          <a:off x="6096000" y="319925"/>
          <a:ext cx="553357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6714">
                  <a:extLst>
                    <a:ext uri="{9D8B030D-6E8A-4147-A177-3AD203B41FA5}">
                      <a16:colId xmlns:a16="http://schemas.microsoft.com/office/drawing/2014/main" val="458730378"/>
                    </a:ext>
                  </a:extLst>
                </a:gridCol>
                <a:gridCol w="1106714">
                  <a:extLst>
                    <a:ext uri="{9D8B030D-6E8A-4147-A177-3AD203B41FA5}">
                      <a16:colId xmlns:a16="http://schemas.microsoft.com/office/drawing/2014/main" val="3251339684"/>
                    </a:ext>
                  </a:extLst>
                </a:gridCol>
                <a:gridCol w="1106714">
                  <a:extLst>
                    <a:ext uri="{9D8B030D-6E8A-4147-A177-3AD203B41FA5}">
                      <a16:colId xmlns:a16="http://schemas.microsoft.com/office/drawing/2014/main" val="3726688991"/>
                    </a:ext>
                  </a:extLst>
                </a:gridCol>
                <a:gridCol w="1106714">
                  <a:extLst>
                    <a:ext uri="{9D8B030D-6E8A-4147-A177-3AD203B41FA5}">
                      <a16:colId xmlns:a16="http://schemas.microsoft.com/office/drawing/2014/main" val="1233845014"/>
                    </a:ext>
                  </a:extLst>
                </a:gridCol>
                <a:gridCol w="1106714">
                  <a:extLst>
                    <a:ext uri="{9D8B030D-6E8A-4147-A177-3AD203B41FA5}">
                      <a16:colId xmlns:a16="http://schemas.microsoft.com/office/drawing/2014/main" val="1577053591"/>
                    </a:ext>
                  </a:extLst>
                </a:gridCol>
              </a:tblGrid>
              <a:tr h="146655">
                <a:tc>
                  <a:txBody>
                    <a:bodyPr/>
                    <a:lstStyle/>
                    <a:p>
                      <a:r>
                        <a:rPr lang="en-US" sz="1100" dirty="0"/>
                        <a:t>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Lifetime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GWP-20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GWP-100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GWP-500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077966"/>
                  </a:ext>
                </a:extLst>
              </a:tr>
              <a:tr h="146655">
                <a:tc>
                  <a:txBody>
                    <a:bodyPr/>
                    <a:lstStyle/>
                    <a:p>
                      <a:r>
                        <a:rPr lang="en-US" sz="1100" dirty="0"/>
                        <a:t>CO</a:t>
                      </a:r>
                      <a:r>
                        <a:rPr lang="en-US" sz="1100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789442"/>
                  </a:ext>
                </a:extLst>
              </a:tr>
              <a:tr h="146655">
                <a:tc>
                  <a:txBody>
                    <a:bodyPr/>
                    <a:lstStyle/>
                    <a:p>
                      <a:r>
                        <a:rPr lang="en-US" sz="1100" dirty="0"/>
                        <a:t>CH</a:t>
                      </a:r>
                      <a:r>
                        <a:rPr lang="en-US" sz="1100" baseline="-25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11.8 ± 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82.5 ± 25.8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29.8 ±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10.0 ± 3.8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217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100" dirty="0"/>
                        <a:t>N</a:t>
                      </a:r>
                      <a:r>
                        <a:rPr lang="en-US" sz="1100" baseline="-25000" dirty="0"/>
                        <a:t>2</a:t>
                      </a:r>
                      <a:r>
                        <a:rPr lang="en-US" sz="1100" dirty="0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109 ±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273 ± 118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273 ± 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130 ± 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337989"/>
                  </a:ext>
                </a:extLst>
              </a:tr>
            </a:tbl>
          </a:graphicData>
        </a:graphic>
      </p:graphicFrame>
      <p:pic>
        <p:nvPicPr>
          <p:cNvPr id="1038" name="Picture 14" descr="Image">
            <a:extLst>
              <a:ext uri="{FF2B5EF4-FFF2-40B4-BE49-F238E27FC236}">
                <a16:creationId xmlns:a16="http://schemas.microsoft.com/office/drawing/2014/main" id="{DCDDA483-258A-9D39-E352-FEEC05D0C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303" y="1735888"/>
            <a:ext cx="8214238" cy="4491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E15941-1555-7354-F547-234E9F4F1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50DE7C-5E00-3066-A4D6-4E2E0A512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685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071E7-8A4E-4BC5-1DE8-CEE5EF088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Sources: methanogenesis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04C6EA-D427-C834-D36C-A7AE7AD28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3DFF73-C666-C25B-F5AC-F80DA0AE7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25</a:t>
            </a:fld>
            <a:endParaRPr lang="en-US"/>
          </a:p>
        </p:txBody>
      </p:sp>
      <p:pic>
        <p:nvPicPr>
          <p:cNvPr id="1026" name="Picture 2" descr="Methylotrophic Methanogenesis">
            <a:extLst>
              <a:ext uri="{FF2B5EF4-FFF2-40B4-BE49-F238E27FC236}">
                <a16:creationId xmlns:a16="http://schemas.microsoft.com/office/drawing/2014/main" id="{FA7AD065-E42F-F85E-8633-EBD7972AE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273" y="1855134"/>
            <a:ext cx="4957618" cy="399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2C162B-A660-78CE-ABE5-5EAF6E35EF80}"/>
              </a:ext>
            </a:extLst>
          </p:cNvPr>
          <p:cNvSpPr txBox="1"/>
          <p:nvPr/>
        </p:nvSpPr>
        <p:spPr>
          <a:xfrm>
            <a:off x="581891" y="2815936"/>
            <a:ext cx="4218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A series of biochemical anaerobic reactions resulting in the production of methane</a:t>
            </a:r>
          </a:p>
        </p:txBody>
      </p:sp>
    </p:spTree>
    <p:extLst>
      <p:ext uri="{BB962C8B-B14F-4D97-AF65-F5344CB8AC3E}">
        <p14:creationId xmlns:p14="http://schemas.microsoft.com/office/powerpoint/2010/main" val="4193874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B384-750D-7D55-1FF0-B8BD935FC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Sources: methanogenesis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748E0E-2AA7-BC02-50A5-AD4FAA7A8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93308-F761-4AE7-D794-E42248F75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26</a:t>
            </a:fld>
            <a:endParaRPr lang="en-US"/>
          </a:p>
        </p:txBody>
      </p:sp>
      <p:pic>
        <p:nvPicPr>
          <p:cNvPr id="4098" name="Picture 2" descr="Atmospheric Methane">
            <a:extLst>
              <a:ext uri="{FF2B5EF4-FFF2-40B4-BE49-F238E27FC236}">
                <a16:creationId xmlns:a16="http://schemas.microsoft.com/office/drawing/2014/main" id="{42B52768-0C69-E294-1702-6AD7F183C1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765"/>
          <a:stretch/>
        </p:blipFill>
        <p:spPr bwMode="auto">
          <a:xfrm>
            <a:off x="479633" y="2268573"/>
            <a:ext cx="5240627" cy="302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Atmospheric Methane">
            <a:extLst>
              <a:ext uri="{FF2B5EF4-FFF2-40B4-BE49-F238E27FC236}">
                <a16:creationId xmlns:a16="http://schemas.microsoft.com/office/drawing/2014/main" id="{15BA225B-10E0-7551-EFB5-3DBE22D793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6331615" y="2268573"/>
            <a:ext cx="5160490" cy="302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9235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F713F-3FD0-5B8A-73E2-C5AF81948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Atmospheric sink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C156C0-19E5-2853-8B3B-6F5AF7662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6F9F1B-26AB-EC84-711C-E5EB5FE5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27</a:t>
            </a:fld>
            <a:endParaRPr lang="en-US"/>
          </a:p>
        </p:txBody>
      </p:sp>
      <p:pic>
        <p:nvPicPr>
          <p:cNvPr id="5122" name="Picture 2" descr="Trends in the atmospheric methane burden Parker Kraus. - ppt download">
            <a:extLst>
              <a:ext uri="{FF2B5EF4-FFF2-40B4-BE49-F238E27FC236}">
                <a16:creationId xmlns:a16="http://schemas.microsoft.com/office/drawing/2014/main" id="{CB36360B-B2D0-49F0-5045-EBDE8F6D0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3427" y="1336590"/>
            <a:ext cx="7165145" cy="537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49394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9A60-08EF-8E22-FDF1-E9F252C1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Nitrous  oxide</a:t>
            </a:r>
          </a:p>
        </p:txBody>
      </p:sp>
      <p:pic>
        <p:nvPicPr>
          <p:cNvPr id="2050" name="Picture 2" descr="Fig. 1">
            <a:extLst>
              <a:ext uri="{FF2B5EF4-FFF2-40B4-BE49-F238E27FC236}">
                <a16:creationId xmlns:a16="http://schemas.microsoft.com/office/drawing/2014/main" id="{20DC0987-6F78-42FF-7A52-BF2AE2746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192" y="1690688"/>
            <a:ext cx="8357615" cy="503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7A5EEB4-09AA-B25F-0F41-F6422D11004F}"/>
              </a:ext>
            </a:extLst>
          </p:cNvPr>
          <p:cNvGraphicFramePr>
            <a:graphicFrameLocks noGrp="1"/>
          </p:cNvGraphicFramePr>
          <p:nvPr/>
        </p:nvGraphicFramePr>
        <p:xfrm>
          <a:off x="6096000" y="319925"/>
          <a:ext cx="553357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6714">
                  <a:extLst>
                    <a:ext uri="{9D8B030D-6E8A-4147-A177-3AD203B41FA5}">
                      <a16:colId xmlns:a16="http://schemas.microsoft.com/office/drawing/2014/main" val="458730378"/>
                    </a:ext>
                  </a:extLst>
                </a:gridCol>
                <a:gridCol w="1106714">
                  <a:extLst>
                    <a:ext uri="{9D8B030D-6E8A-4147-A177-3AD203B41FA5}">
                      <a16:colId xmlns:a16="http://schemas.microsoft.com/office/drawing/2014/main" val="3251339684"/>
                    </a:ext>
                  </a:extLst>
                </a:gridCol>
                <a:gridCol w="1106714">
                  <a:extLst>
                    <a:ext uri="{9D8B030D-6E8A-4147-A177-3AD203B41FA5}">
                      <a16:colId xmlns:a16="http://schemas.microsoft.com/office/drawing/2014/main" val="3726688991"/>
                    </a:ext>
                  </a:extLst>
                </a:gridCol>
                <a:gridCol w="1106714">
                  <a:extLst>
                    <a:ext uri="{9D8B030D-6E8A-4147-A177-3AD203B41FA5}">
                      <a16:colId xmlns:a16="http://schemas.microsoft.com/office/drawing/2014/main" val="1233845014"/>
                    </a:ext>
                  </a:extLst>
                </a:gridCol>
                <a:gridCol w="1106714">
                  <a:extLst>
                    <a:ext uri="{9D8B030D-6E8A-4147-A177-3AD203B41FA5}">
                      <a16:colId xmlns:a16="http://schemas.microsoft.com/office/drawing/2014/main" val="1577053591"/>
                    </a:ext>
                  </a:extLst>
                </a:gridCol>
              </a:tblGrid>
              <a:tr h="146655">
                <a:tc>
                  <a:txBody>
                    <a:bodyPr/>
                    <a:lstStyle/>
                    <a:p>
                      <a:r>
                        <a:rPr lang="en-US" sz="1100" dirty="0"/>
                        <a:t>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Lifetime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GWP-20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GWP-100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GWP-500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077966"/>
                  </a:ext>
                </a:extLst>
              </a:tr>
              <a:tr h="146655">
                <a:tc>
                  <a:txBody>
                    <a:bodyPr/>
                    <a:lstStyle/>
                    <a:p>
                      <a:r>
                        <a:rPr lang="en-US" sz="1100" dirty="0"/>
                        <a:t>CO</a:t>
                      </a:r>
                      <a:r>
                        <a:rPr lang="en-US" sz="1100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789442"/>
                  </a:ext>
                </a:extLst>
              </a:tr>
              <a:tr h="146655">
                <a:tc>
                  <a:txBody>
                    <a:bodyPr/>
                    <a:lstStyle/>
                    <a:p>
                      <a:r>
                        <a:rPr lang="en-US" sz="1100" dirty="0"/>
                        <a:t>CH</a:t>
                      </a:r>
                      <a:r>
                        <a:rPr lang="en-US" sz="1100" baseline="-25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11.8 ± 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82.5 ± 25.8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29.8 ±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10.0 ± 3.8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217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100" dirty="0"/>
                        <a:t>N</a:t>
                      </a:r>
                      <a:r>
                        <a:rPr lang="en-US" sz="1100" baseline="-25000" dirty="0"/>
                        <a:t>2</a:t>
                      </a:r>
                      <a:r>
                        <a:rPr lang="en-US" sz="1100" dirty="0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109 ±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273 ± 118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273 ± 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130 ± 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337989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5FB57B-5ABB-188D-EB02-F0FD1302D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3AE3B2-BF4F-A4F6-943C-5EC341566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62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F7394-0DAE-17C8-FC17-0D3E3EADB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28508"/>
            <a:ext cx="4690403" cy="1325563"/>
          </a:xfrm>
        </p:spPr>
        <p:txBody>
          <a:bodyPr/>
          <a:lstStyle/>
          <a:p>
            <a:r>
              <a:rPr lang="en-US" dirty="0"/>
              <a:t>Sources of nitrous oxide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83AE71-032B-3F0C-151C-4C05FB074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1255A-744D-05CC-1938-ADD266C23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29</a:t>
            </a:fld>
            <a:endParaRPr lang="en-US"/>
          </a:p>
        </p:txBody>
      </p:sp>
      <p:pic>
        <p:nvPicPr>
          <p:cNvPr id="6146" name="Picture 2" descr="Nitrogen Cycle Steps and Their Relevance in the Ecosystem - Conduct Science">
            <a:extLst>
              <a:ext uri="{FF2B5EF4-FFF2-40B4-BE49-F238E27FC236}">
                <a16:creationId xmlns:a16="http://schemas.microsoft.com/office/drawing/2014/main" id="{C07357BD-1EA7-AE94-0D73-E16FC1E3B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2470" y="136525"/>
            <a:ext cx="6109530" cy="6109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0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A34C945-FA69-38B9-6EB3-61206A3A4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95600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01194-D3BC-47F8-AF87-851F39162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Atmospheric sink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B9A63B-6842-CC95-B040-A4D5E9DEB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2A0963-1A38-5CE9-F573-946C1C290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30</a:t>
            </a:fld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5BF06E09-A697-F109-9920-90DAE0C59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3466513" cy="346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3450E4-DAA8-FF6F-3B9F-AFFB2E666B5D}"/>
              </a:ext>
            </a:extLst>
          </p:cNvPr>
          <p:cNvSpPr txBox="1"/>
          <p:nvPr/>
        </p:nvSpPr>
        <p:spPr>
          <a:xfrm>
            <a:off x="4586068" y="2900724"/>
            <a:ext cx="7492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eorgia" panose="02040502050405020303" pitchFamily="18" charset="0"/>
              </a:rPr>
              <a:t>Photolysis by UV radiation in the stratosphere</a:t>
            </a:r>
          </a:p>
        </p:txBody>
      </p:sp>
    </p:spTree>
    <p:extLst>
      <p:ext uri="{BB962C8B-B14F-4D97-AF65-F5344CB8AC3E}">
        <p14:creationId xmlns:p14="http://schemas.microsoft.com/office/powerpoint/2010/main" val="22345463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F127B-E004-CF9C-D85A-1C2B72BE4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warming potential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561CF2E-14E7-4880-6488-B3361D355E79}"/>
              </a:ext>
            </a:extLst>
          </p:cNvPr>
          <p:cNvGraphicFramePr>
            <a:graphicFrameLocks noGrp="1"/>
          </p:cNvGraphicFramePr>
          <p:nvPr/>
        </p:nvGraphicFramePr>
        <p:xfrm>
          <a:off x="1792514" y="2472266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5873037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5133968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2668899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3384501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5770535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Lifetime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GWP-20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GWP-100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GWP-500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077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</a:t>
                      </a:r>
                      <a:r>
                        <a:rPr lang="en-US" baseline="-25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789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</a:t>
                      </a:r>
                      <a:r>
                        <a:rPr lang="en-US" baseline="-25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11.8 ± 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82.5 ± 25.8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29.8 ±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10.0 ± 3.8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217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r>
                        <a:rPr lang="en-US" baseline="-25000" dirty="0"/>
                        <a:t>2</a:t>
                      </a:r>
                      <a:r>
                        <a:rPr lang="en-US" dirty="0"/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109 ±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273 ± 118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273 ± 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130 ± 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33798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5151A51-C2E6-D7AE-5861-FBF524E68880}"/>
              </a:ext>
            </a:extLst>
          </p:cNvPr>
          <p:cNvSpPr txBox="1"/>
          <p:nvPr/>
        </p:nvSpPr>
        <p:spPr>
          <a:xfrm>
            <a:off x="424543" y="5889171"/>
            <a:ext cx="1469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IPCC AR6 WG1 Table 7.15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6A18B2-1025-ACD4-A68E-69E29BB70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2C3EF-A0E6-49AB-24A0-04A6C112B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31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F4BEB2E-998D-29EF-8681-1D1B831275B8}"/>
              </a:ext>
            </a:extLst>
          </p:cNvPr>
          <p:cNvSpPr/>
          <p:nvPr/>
        </p:nvSpPr>
        <p:spPr>
          <a:xfrm>
            <a:off x="1398619" y="3100189"/>
            <a:ext cx="3440667" cy="92333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9060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B50BC-637D-258D-8230-28ED0F345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Tropopause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61C5C7-6AF7-A3C2-9565-9AA57846F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616640-5DEE-56EF-5F1C-1BD04441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32</a:t>
            </a:fld>
            <a:endParaRPr lang="en-US"/>
          </a:p>
        </p:txBody>
      </p:sp>
      <p:pic>
        <p:nvPicPr>
          <p:cNvPr id="9218" name="Picture 2" descr="The Tropopause">
            <a:extLst>
              <a:ext uri="{FF2B5EF4-FFF2-40B4-BE49-F238E27FC236}">
                <a16:creationId xmlns:a16="http://schemas.microsoft.com/office/drawing/2014/main" id="{B26F2F06-2726-C29C-B06F-2E8C45E2F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6600" y="1027906"/>
            <a:ext cx="7213600" cy="482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1DED84-261C-4D6C-E861-6EB8E3060F19}"/>
              </a:ext>
            </a:extLst>
          </p:cNvPr>
          <p:cNvSpPr txBox="1"/>
          <p:nvPr/>
        </p:nvSpPr>
        <p:spPr>
          <a:xfrm>
            <a:off x="548639" y="2417365"/>
            <a:ext cx="28416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Georgia" panose="02040502050405020303" pitchFamily="18" charset="0"/>
              </a:rPr>
              <a:t>The troposphere is well mixed but transfer of compounds between the troposphere and stratosphere is much slower</a:t>
            </a:r>
          </a:p>
        </p:txBody>
      </p:sp>
    </p:spTree>
    <p:extLst>
      <p:ext uri="{BB962C8B-B14F-4D97-AF65-F5344CB8AC3E}">
        <p14:creationId xmlns:p14="http://schemas.microsoft.com/office/powerpoint/2010/main" val="7827945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583;p57">
            <a:extLst>
              <a:ext uri="{FF2B5EF4-FFF2-40B4-BE49-F238E27FC236}">
                <a16:creationId xmlns:a16="http://schemas.microsoft.com/office/drawing/2014/main" id="{B7EA57EA-B7CD-D4EC-E3C8-5A266A96555B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rcRect/>
          <a:stretch/>
        </p:blipFill>
        <p:spPr>
          <a:xfrm>
            <a:off x="1458686" y="496389"/>
            <a:ext cx="9274628" cy="58652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71754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5671054-AE97-3111-71B7-7DE81F8B8BBB}"/>
              </a:ext>
            </a:extLst>
          </p:cNvPr>
          <p:cNvSpPr/>
          <p:nvPr/>
        </p:nvSpPr>
        <p:spPr>
          <a:xfrm>
            <a:off x="1875019" y="1240574"/>
            <a:ext cx="2786743" cy="4136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Climate fundamentals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7FD85C-9369-113A-E34B-AFBA59459944}"/>
              </a:ext>
            </a:extLst>
          </p:cNvPr>
          <p:cNvSpPr txBox="1"/>
          <p:nvPr/>
        </p:nvSpPr>
        <p:spPr>
          <a:xfrm>
            <a:off x="-3041497" y="-610935"/>
            <a:ext cx="491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Atmosphere</a:t>
            </a:r>
            <a:endParaRPr lang="en-US" dirty="0"/>
          </a:p>
        </p:txBody>
      </p:sp>
      <p:pic>
        <p:nvPicPr>
          <p:cNvPr id="3074" name="Picture 2" descr="Spectacular cirrus clouds over Algeria | EUMETSAT">
            <a:extLst>
              <a:ext uri="{FF2B5EF4-FFF2-40B4-BE49-F238E27FC236}">
                <a16:creationId xmlns:a16="http://schemas.microsoft.com/office/drawing/2014/main" id="{B9532B7D-77C1-7BF9-2753-D25D78AE5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599" y="1784859"/>
            <a:ext cx="1141791" cy="64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956250-0F46-6513-34AE-AD776DFB9BCB}"/>
              </a:ext>
            </a:extLst>
          </p:cNvPr>
          <p:cNvSpPr txBox="1"/>
          <p:nvPr/>
        </p:nvSpPr>
        <p:spPr>
          <a:xfrm>
            <a:off x="2569437" y="1784859"/>
            <a:ext cx="9529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Atmosphere</a:t>
            </a:r>
            <a:endParaRPr lang="en-US" dirty="0"/>
          </a:p>
        </p:txBody>
      </p:sp>
      <p:pic>
        <p:nvPicPr>
          <p:cNvPr id="3076" name="Picture 4" descr="Visiting Brazil's Amazon rainforest | CN Traveller">
            <a:extLst>
              <a:ext uri="{FF2B5EF4-FFF2-40B4-BE49-F238E27FC236}">
                <a16:creationId xmlns:a16="http://schemas.microsoft.com/office/drawing/2014/main" id="{79071D02-F7DC-9A21-7A81-9CE08B477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437" y="2311700"/>
            <a:ext cx="1141791" cy="64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894046-E154-78E7-88B5-5587ACB30F52}"/>
              </a:ext>
            </a:extLst>
          </p:cNvPr>
          <p:cNvSpPr txBox="1"/>
          <p:nvPr/>
        </p:nvSpPr>
        <p:spPr>
          <a:xfrm>
            <a:off x="3522389" y="2034701"/>
            <a:ext cx="9428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Global C cycle</a:t>
            </a:r>
          </a:p>
        </p:txBody>
      </p:sp>
      <p:pic>
        <p:nvPicPr>
          <p:cNvPr id="3078" name="Picture 6" descr="What is World Ocean Day and why is it important? | World Economic Forum">
            <a:extLst>
              <a:ext uri="{FF2B5EF4-FFF2-40B4-BE49-F238E27FC236}">
                <a16:creationId xmlns:a16="http://schemas.microsoft.com/office/drawing/2014/main" id="{F07441AA-DDD7-F28D-828F-760E559D38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228" y="2288617"/>
            <a:ext cx="751114" cy="563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D63DC91-2489-17AF-1AE7-09A3A064A589}"/>
              </a:ext>
            </a:extLst>
          </p:cNvPr>
          <p:cNvSpPr/>
          <p:nvPr/>
        </p:nvSpPr>
        <p:spPr>
          <a:xfrm>
            <a:off x="1635533" y="1055517"/>
            <a:ext cx="3287486" cy="2100943"/>
          </a:xfrm>
          <a:prstGeom prst="roundRect">
            <a:avLst/>
          </a:prstGeom>
          <a:noFill/>
          <a:ln w="539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6C432FA-D36E-E438-8AEE-4B3C1E0E35AF}"/>
              </a:ext>
            </a:extLst>
          </p:cNvPr>
          <p:cNvSpPr/>
          <p:nvPr/>
        </p:nvSpPr>
        <p:spPr>
          <a:xfrm>
            <a:off x="5835152" y="1513114"/>
            <a:ext cx="2786743" cy="4136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Predicting climate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68562AB-4FB4-1C3E-FE3E-0764E268A817}"/>
              </a:ext>
            </a:extLst>
          </p:cNvPr>
          <p:cNvSpPr/>
          <p:nvPr/>
        </p:nvSpPr>
        <p:spPr>
          <a:xfrm>
            <a:off x="5595666" y="1328057"/>
            <a:ext cx="3287486" cy="2100943"/>
          </a:xfrm>
          <a:prstGeom prst="roundRect">
            <a:avLst/>
          </a:prstGeom>
          <a:noFill/>
          <a:ln w="539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80" name="Picture 8" descr="Climate change 2021: the physical science basis (AR6) | PreventionWeb">
            <a:extLst>
              <a:ext uri="{FF2B5EF4-FFF2-40B4-BE49-F238E27FC236}">
                <a16:creationId xmlns:a16="http://schemas.microsoft.com/office/drawing/2014/main" id="{99A6EEE7-BCED-8D76-51DC-C9741F3CB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923" y="2034701"/>
            <a:ext cx="840800" cy="1121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097A9F3-D812-3F80-F78E-18C9332EF9F8}"/>
              </a:ext>
            </a:extLst>
          </p:cNvPr>
          <p:cNvSpPr txBox="1"/>
          <p:nvPr/>
        </p:nvSpPr>
        <p:spPr>
          <a:xfrm>
            <a:off x="6697723" y="2011618"/>
            <a:ext cx="8959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IPCC report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C22D5F-7349-97BB-77CD-F6BEE10DB5D0}"/>
              </a:ext>
            </a:extLst>
          </p:cNvPr>
          <p:cNvSpPr txBox="1"/>
          <p:nvPr/>
        </p:nvSpPr>
        <p:spPr>
          <a:xfrm>
            <a:off x="7274285" y="2311700"/>
            <a:ext cx="14793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Earth system models</a:t>
            </a:r>
            <a:endParaRPr lang="en-US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F9E6942-B46D-6F94-4B7A-32160B296059}"/>
              </a:ext>
            </a:extLst>
          </p:cNvPr>
          <p:cNvSpPr/>
          <p:nvPr/>
        </p:nvSpPr>
        <p:spPr>
          <a:xfrm>
            <a:off x="2547666" y="4081746"/>
            <a:ext cx="2786743" cy="4136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Climate impacts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F220B65-A0E0-6B33-0171-9C165D9619A8}"/>
              </a:ext>
            </a:extLst>
          </p:cNvPr>
          <p:cNvSpPr/>
          <p:nvPr/>
        </p:nvSpPr>
        <p:spPr>
          <a:xfrm>
            <a:off x="2308180" y="3896689"/>
            <a:ext cx="3287486" cy="2100943"/>
          </a:xfrm>
          <a:prstGeom prst="roundRect">
            <a:avLst/>
          </a:prstGeom>
          <a:noFill/>
          <a:ln w="539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BE120946-1EE2-9E96-AE9A-8E587B9C5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140" y="4525129"/>
            <a:ext cx="1259750" cy="87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>
            <a:extLst>
              <a:ext uri="{FF2B5EF4-FFF2-40B4-BE49-F238E27FC236}">
                <a16:creationId xmlns:a16="http://schemas.microsoft.com/office/drawing/2014/main" id="{28431E2A-C121-B49C-8FFC-7BB2627E7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7849" y="5285982"/>
            <a:ext cx="1848985" cy="579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C318C9F-0711-2112-7FCA-B0036670C9B6}"/>
              </a:ext>
            </a:extLst>
          </p:cNvPr>
          <p:cNvSpPr txBox="1"/>
          <p:nvPr/>
        </p:nvSpPr>
        <p:spPr>
          <a:xfrm>
            <a:off x="3774866" y="4567415"/>
            <a:ext cx="103586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Extreme events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31F0B1-45EB-7EF0-C69E-5EB7034D10E6}"/>
              </a:ext>
            </a:extLst>
          </p:cNvPr>
          <p:cNvSpPr txBox="1"/>
          <p:nvPr/>
        </p:nvSpPr>
        <p:spPr>
          <a:xfrm>
            <a:off x="3957533" y="5027097"/>
            <a:ext cx="11240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Sea ice, ice caps,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E8E163-4F6F-F7D3-F738-48A6B1CE669B}"/>
              </a:ext>
            </a:extLst>
          </p:cNvPr>
          <p:cNvSpPr txBox="1"/>
          <p:nvPr/>
        </p:nvSpPr>
        <p:spPr>
          <a:xfrm>
            <a:off x="4451575" y="4778598"/>
            <a:ext cx="9573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Tipping points</a:t>
            </a:r>
          </a:p>
        </p:txBody>
      </p:sp>
      <p:pic>
        <p:nvPicPr>
          <p:cNvPr id="3086" name="Picture 14">
            <a:extLst>
              <a:ext uri="{FF2B5EF4-FFF2-40B4-BE49-F238E27FC236}">
                <a16:creationId xmlns:a16="http://schemas.microsoft.com/office/drawing/2014/main" id="{0FA867B7-7235-48BB-E45A-F86CE1D8D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734" y="2517021"/>
            <a:ext cx="1033272" cy="87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399815A-C2A4-92D7-ABFA-C4A9EFC635EF}"/>
              </a:ext>
            </a:extLst>
          </p:cNvPr>
          <p:cNvSpPr/>
          <p:nvPr/>
        </p:nvSpPr>
        <p:spPr>
          <a:xfrm>
            <a:off x="6335486" y="4415598"/>
            <a:ext cx="2786743" cy="4136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Climate solutions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9D6A03AC-A15D-F2BA-11D8-A8B099F887C8}"/>
              </a:ext>
            </a:extLst>
          </p:cNvPr>
          <p:cNvSpPr/>
          <p:nvPr/>
        </p:nvSpPr>
        <p:spPr>
          <a:xfrm>
            <a:off x="6096000" y="4230541"/>
            <a:ext cx="3287486" cy="2100943"/>
          </a:xfrm>
          <a:prstGeom prst="roundRect">
            <a:avLst/>
          </a:prstGeom>
          <a:noFill/>
          <a:ln w="5397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88" name="Picture 16">
            <a:extLst>
              <a:ext uri="{FF2B5EF4-FFF2-40B4-BE49-F238E27FC236}">
                <a16:creationId xmlns:a16="http://schemas.microsoft.com/office/drawing/2014/main" id="{56C6A088-8AC3-1800-C202-FAF5223B0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5856" y="4947160"/>
            <a:ext cx="1286373" cy="86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D460D26-EBAE-7E56-C36F-EDB3A19AA81B}"/>
              </a:ext>
            </a:extLst>
          </p:cNvPr>
          <p:cNvSpPr txBox="1"/>
          <p:nvPr/>
        </p:nvSpPr>
        <p:spPr>
          <a:xfrm>
            <a:off x="6282096" y="4947160"/>
            <a:ext cx="5597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Energy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CC4FCA-8CB5-8EAA-733C-4433394A8D3A}"/>
              </a:ext>
            </a:extLst>
          </p:cNvPr>
          <p:cNvSpPr txBox="1"/>
          <p:nvPr/>
        </p:nvSpPr>
        <p:spPr>
          <a:xfrm>
            <a:off x="6749866" y="5192023"/>
            <a:ext cx="7505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Mitigation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6B4E36-EE6E-A963-66AD-B04A7D361143}"/>
              </a:ext>
            </a:extLst>
          </p:cNvPr>
          <p:cNvSpPr txBox="1"/>
          <p:nvPr/>
        </p:nvSpPr>
        <p:spPr>
          <a:xfrm>
            <a:off x="6316972" y="5581168"/>
            <a:ext cx="14558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Nature-based solutions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727252-7EC0-A804-6639-8DDC9695E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ESU22001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A7490A-E76B-606C-A92E-C4BD65005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88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69A0-FD18-0B2B-2799-DC26BC815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concepts: pools and fluxes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1CC4A-B6D4-3F72-2232-496498D9A4C3}"/>
              </a:ext>
            </a:extLst>
          </p:cNvPr>
          <p:cNvSpPr/>
          <p:nvPr/>
        </p:nvSpPr>
        <p:spPr>
          <a:xfrm>
            <a:off x="4337957" y="2471057"/>
            <a:ext cx="3516085" cy="838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957482-F1D3-9828-91E2-20139D47B318}"/>
              </a:ext>
            </a:extLst>
          </p:cNvPr>
          <p:cNvSpPr/>
          <p:nvPr/>
        </p:nvSpPr>
        <p:spPr>
          <a:xfrm>
            <a:off x="4337957" y="5018314"/>
            <a:ext cx="3516085" cy="8382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38D391F5-791B-001E-4620-6FBB24B6B551}"/>
              </a:ext>
            </a:extLst>
          </p:cNvPr>
          <p:cNvSpPr/>
          <p:nvPr/>
        </p:nvSpPr>
        <p:spPr>
          <a:xfrm>
            <a:off x="4626428" y="3354840"/>
            <a:ext cx="664029" cy="1469571"/>
          </a:xfrm>
          <a:prstGeom prst="up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D019FEBA-F8BD-97E4-4722-9262CA704FC4}"/>
              </a:ext>
            </a:extLst>
          </p:cNvPr>
          <p:cNvSpPr/>
          <p:nvPr/>
        </p:nvSpPr>
        <p:spPr>
          <a:xfrm>
            <a:off x="6569530" y="3429000"/>
            <a:ext cx="664029" cy="1469571"/>
          </a:xfrm>
          <a:prstGeom prst="down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0333BD-1BE9-4039-7BC7-47354B8EFAF6}"/>
              </a:ext>
            </a:extLst>
          </p:cNvPr>
          <p:cNvCxnSpPr>
            <a:endCxn id="5" idx="3"/>
          </p:cNvCxnSpPr>
          <p:nvPr/>
        </p:nvCxnSpPr>
        <p:spPr>
          <a:xfrm flipH="1" flipV="1">
            <a:off x="7854042" y="2890157"/>
            <a:ext cx="1094015" cy="5388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0A00DB-D3CC-582B-D1B0-C0D704AA1E18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7854042" y="3429000"/>
            <a:ext cx="1094015" cy="20084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F281301-CE6F-819C-1999-8D2E9B88A590}"/>
              </a:ext>
            </a:extLst>
          </p:cNvPr>
          <p:cNvCxnSpPr>
            <a:cxnSpLocks/>
          </p:cNvCxnSpPr>
          <p:nvPr/>
        </p:nvCxnSpPr>
        <p:spPr>
          <a:xfrm flipV="1">
            <a:off x="2677887" y="3693998"/>
            <a:ext cx="1904999" cy="11304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0BB6D43-B6F1-FBDE-D42C-8119D6BEE502}"/>
              </a:ext>
            </a:extLst>
          </p:cNvPr>
          <p:cNvCxnSpPr>
            <a:endCxn id="8" idx="1"/>
          </p:cNvCxnSpPr>
          <p:nvPr/>
        </p:nvCxnSpPr>
        <p:spPr>
          <a:xfrm flipV="1">
            <a:off x="2677887" y="4566557"/>
            <a:ext cx="3891643" cy="2578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8A1B71F-9B71-A8B3-6099-D100D6C82DAC}"/>
              </a:ext>
            </a:extLst>
          </p:cNvPr>
          <p:cNvSpPr txBox="1"/>
          <p:nvPr/>
        </p:nvSpPr>
        <p:spPr>
          <a:xfrm>
            <a:off x="526595" y="4224246"/>
            <a:ext cx="21363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Flux: transfer of carbon compounds between pools </a:t>
            </a:r>
          </a:p>
          <a:p>
            <a:pPr algn="ctr"/>
            <a:r>
              <a:rPr lang="en-US" dirty="0">
                <a:latin typeface="Georgia" panose="02040502050405020303" pitchFamily="18" charset="0"/>
              </a:rPr>
              <a:t>(</a:t>
            </a:r>
            <a:r>
              <a:rPr lang="en-US" dirty="0" err="1">
                <a:latin typeface="Georgia" panose="02040502050405020303" pitchFamily="18" charset="0"/>
              </a:rPr>
              <a:t>gC</a:t>
            </a:r>
            <a:r>
              <a:rPr lang="en-US" dirty="0">
                <a:latin typeface="Georgia" panose="02040502050405020303" pitchFamily="18" charset="0"/>
              </a:rPr>
              <a:t> /m2/day)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ADAC99-9534-32FF-99F7-CF7BD278A1FC}"/>
              </a:ext>
            </a:extLst>
          </p:cNvPr>
          <p:cNvSpPr txBox="1"/>
          <p:nvPr/>
        </p:nvSpPr>
        <p:spPr>
          <a:xfrm>
            <a:off x="9137877" y="2709092"/>
            <a:ext cx="21363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Pool: mass of carbon in a given Earth system component</a:t>
            </a:r>
          </a:p>
          <a:p>
            <a:pPr algn="ctr"/>
            <a:r>
              <a:rPr lang="en-US" dirty="0">
                <a:latin typeface="Georgia" panose="02040502050405020303" pitchFamily="18" charset="0"/>
              </a:rPr>
              <a:t>(</a:t>
            </a:r>
            <a:r>
              <a:rPr lang="en-US" dirty="0" err="1">
                <a:latin typeface="Georgia" panose="02040502050405020303" pitchFamily="18" charset="0"/>
              </a:rPr>
              <a:t>gC</a:t>
            </a:r>
            <a:r>
              <a:rPr lang="en-US" dirty="0">
                <a:latin typeface="Georgia" panose="02040502050405020303" pitchFamily="18" charset="0"/>
              </a:rPr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757892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5D024-3EBC-A3EA-004A-04019FEB4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concepts: sinks and sources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868720-83CD-EC86-0CC0-78A5CBD58F7F}"/>
              </a:ext>
            </a:extLst>
          </p:cNvPr>
          <p:cNvSpPr/>
          <p:nvPr/>
        </p:nvSpPr>
        <p:spPr>
          <a:xfrm>
            <a:off x="985157" y="1690688"/>
            <a:ext cx="3516085" cy="838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311695-8C7C-D52C-1707-FD0A10EBC796}"/>
              </a:ext>
            </a:extLst>
          </p:cNvPr>
          <p:cNvSpPr/>
          <p:nvPr/>
        </p:nvSpPr>
        <p:spPr>
          <a:xfrm>
            <a:off x="985157" y="4237945"/>
            <a:ext cx="3516085" cy="8382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EA918A37-FBF3-1C43-96CE-1F2D7BFE7F37}"/>
              </a:ext>
            </a:extLst>
          </p:cNvPr>
          <p:cNvSpPr/>
          <p:nvPr/>
        </p:nvSpPr>
        <p:spPr>
          <a:xfrm>
            <a:off x="2411184" y="2623649"/>
            <a:ext cx="664029" cy="1469571"/>
          </a:xfrm>
          <a:prstGeom prst="down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C75548-67A9-F1E3-1848-FB8897897ABD}"/>
              </a:ext>
            </a:extLst>
          </p:cNvPr>
          <p:cNvSpPr/>
          <p:nvPr/>
        </p:nvSpPr>
        <p:spPr>
          <a:xfrm>
            <a:off x="7026728" y="1690688"/>
            <a:ext cx="3516085" cy="838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2C854E-9C01-A054-7240-1224CB82115E}"/>
              </a:ext>
            </a:extLst>
          </p:cNvPr>
          <p:cNvSpPr/>
          <p:nvPr/>
        </p:nvSpPr>
        <p:spPr>
          <a:xfrm>
            <a:off x="7026728" y="4237945"/>
            <a:ext cx="3516085" cy="8382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>
            <a:extLst>
              <a:ext uri="{FF2B5EF4-FFF2-40B4-BE49-F238E27FC236}">
                <a16:creationId xmlns:a16="http://schemas.microsoft.com/office/drawing/2014/main" id="{02DB0F88-2FCF-E355-1E1C-6687FD9254C2}"/>
              </a:ext>
            </a:extLst>
          </p:cNvPr>
          <p:cNvSpPr/>
          <p:nvPr/>
        </p:nvSpPr>
        <p:spPr>
          <a:xfrm>
            <a:off x="8452755" y="2694214"/>
            <a:ext cx="664029" cy="1469571"/>
          </a:xfrm>
          <a:prstGeom prst="up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FF61C6-0B72-E78E-1C15-CBB1CE029FF9}"/>
              </a:ext>
            </a:extLst>
          </p:cNvPr>
          <p:cNvSpPr txBox="1"/>
          <p:nvPr/>
        </p:nvSpPr>
        <p:spPr>
          <a:xfrm>
            <a:off x="985157" y="5365594"/>
            <a:ext cx="3516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A pool is a sink of carbon if there is a flux of carbon from the atmosphere into 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2EE2ED-8582-D693-0E51-901F5B3FB22D}"/>
              </a:ext>
            </a:extLst>
          </p:cNvPr>
          <p:cNvSpPr txBox="1"/>
          <p:nvPr/>
        </p:nvSpPr>
        <p:spPr>
          <a:xfrm>
            <a:off x="7026728" y="5365594"/>
            <a:ext cx="3516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A pool is a source of carbon if there is a flux of carbon from it to the atmosphere</a:t>
            </a:r>
          </a:p>
        </p:txBody>
      </p:sp>
    </p:spTree>
    <p:extLst>
      <p:ext uri="{BB962C8B-B14F-4D97-AF65-F5344CB8AC3E}">
        <p14:creationId xmlns:p14="http://schemas.microsoft.com/office/powerpoint/2010/main" val="301571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5D024-3EBC-A3EA-004A-04019FEB4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concepts: sinks and sources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868720-83CD-EC86-0CC0-78A5CBD58F7F}"/>
              </a:ext>
            </a:extLst>
          </p:cNvPr>
          <p:cNvSpPr/>
          <p:nvPr/>
        </p:nvSpPr>
        <p:spPr>
          <a:xfrm>
            <a:off x="985157" y="1690688"/>
            <a:ext cx="3516085" cy="838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311695-8C7C-D52C-1707-FD0A10EBC796}"/>
              </a:ext>
            </a:extLst>
          </p:cNvPr>
          <p:cNvSpPr/>
          <p:nvPr/>
        </p:nvSpPr>
        <p:spPr>
          <a:xfrm>
            <a:off x="985157" y="4237945"/>
            <a:ext cx="3516085" cy="8382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EA918A37-FBF3-1C43-96CE-1F2D7BFE7F37}"/>
              </a:ext>
            </a:extLst>
          </p:cNvPr>
          <p:cNvSpPr/>
          <p:nvPr/>
        </p:nvSpPr>
        <p:spPr>
          <a:xfrm>
            <a:off x="2226130" y="2648631"/>
            <a:ext cx="664029" cy="1469571"/>
          </a:xfrm>
          <a:prstGeom prst="down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C75548-67A9-F1E3-1848-FB8897897ABD}"/>
              </a:ext>
            </a:extLst>
          </p:cNvPr>
          <p:cNvSpPr/>
          <p:nvPr/>
        </p:nvSpPr>
        <p:spPr>
          <a:xfrm>
            <a:off x="7026728" y="1690688"/>
            <a:ext cx="3516085" cy="838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2C854E-9C01-A054-7240-1224CB82115E}"/>
              </a:ext>
            </a:extLst>
          </p:cNvPr>
          <p:cNvSpPr/>
          <p:nvPr/>
        </p:nvSpPr>
        <p:spPr>
          <a:xfrm>
            <a:off x="7026728" y="4237945"/>
            <a:ext cx="3516085" cy="8382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>
            <a:extLst>
              <a:ext uri="{FF2B5EF4-FFF2-40B4-BE49-F238E27FC236}">
                <a16:creationId xmlns:a16="http://schemas.microsoft.com/office/drawing/2014/main" id="{02DB0F88-2FCF-E355-1E1C-6687FD9254C2}"/>
              </a:ext>
            </a:extLst>
          </p:cNvPr>
          <p:cNvSpPr/>
          <p:nvPr/>
        </p:nvSpPr>
        <p:spPr>
          <a:xfrm>
            <a:off x="8681360" y="2600552"/>
            <a:ext cx="664029" cy="1469571"/>
          </a:xfrm>
          <a:prstGeom prst="up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FF61C6-0B72-E78E-1C15-CBB1CE029FF9}"/>
              </a:ext>
            </a:extLst>
          </p:cNvPr>
          <p:cNvSpPr txBox="1"/>
          <p:nvPr/>
        </p:nvSpPr>
        <p:spPr>
          <a:xfrm>
            <a:off x="985157" y="5365594"/>
            <a:ext cx="3516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A pool is a net sink of carbon if the total flux of carbon from the atmosphere into 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2EE2ED-8582-D693-0E51-901F5B3FB22D}"/>
              </a:ext>
            </a:extLst>
          </p:cNvPr>
          <p:cNvSpPr txBox="1"/>
          <p:nvPr/>
        </p:nvSpPr>
        <p:spPr>
          <a:xfrm>
            <a:off x="7026728" y="5365594"/>
            <a:ext cx="3516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A pool is a net source of carbon if there is the total flux of carbon from it to the atmosphere</a:t>
            </a:r>
          </a:p>
        </p:txBody>
      </p:sp>
      <p:sp>
        <p:nvSpPr>
          <p:cNvPr id="5" name="Up Arrow 4">
            <a:extLst>
              <a:ext uri="{FF2B5EF4-FFF2-40B4-BE49-F238E27FC236}">
                <a16:creationId xmlns:a16="http://schemas.microsoft.com/office/drawing/2014/main" id="{36661FBD-5128-8870-3617-5543479871FD}"/>
              </a:ext>
            </a:extLst>
          </p:cNvPr>
          <p:cNvSpPr/>
          <p:nvPr/>
        </p:nvSpPr>
        <p:spPr>
          <a:xfrm>
            <a:off x="2846613" y="3320143"/>
            <a:ext cx="664029" cy="723898"/>
          </a:xfrm>
          <a:prstGeom prst="up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4FF21C26-453D-1990-8020-2C37C0919985}"/>
              </a:ext>
            </a:extLst>
          </p:cNvPr>
          <p:cNvSpPr/>
          <p:nvPr/>
        </p:nvSpPr>
        <p:spPr>
          <a:xfrm>
            <a:off x="8017331" y="3594782"/>
            <a:ext cx="664029" cy="571499"/>
          </a:xfrm>
          <a:prstGeom prst="down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40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CBEAD8-FD46-9571-8428-6228C10E3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708" y="0"/>
            <a:ext cx="76025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025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Google Shape;125;p9">
            <a:extLst>
              <a:ext uri="{FF2B5EF4-FFF2-40B4-BE49-F238E27FC236}">
                <a16:creationId xmlns:a16="http://schemas.microsoft.com/office/drawing/2014/main" id="{54F7DAD4-FE10-0B5A-B18A-AE1222E57F82}"/>
              </a:ext>
            </a:extLst>
          </p:cNvPr>
          <p:cNvPicPr preferRelativeResize="0"/>
          <p:nvPr/>
        </p:nvPicPr>
        <p:blipFill>
          <a:blip r:embed="rId2"/>
          <a:srcRect/>
          <a:stretch/>
        </p:blipFill>
        <p:spPr>
          <a:xfrm>
            <a:off x="392647" y="274320"/>
            <a:ext cx="11406705" cy="6309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142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CE52EF2-B215-A39F-F913-C158FC196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9412"/>
            <a:ext cx="12192000" cy="609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076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451F14A9-6199-7B40-89CD-ECC6CE50E10D}" vid="{9A858FEC-64F3-E640-BF82-F2FDCED49D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esu_template</Template>
  <TotalTime>2501</TotalTime>
  <Words>595</Words>
  <Application>Microsoft Macintosh PowerPoint</Application>
  <PresentationFormat>Widescreen</PresentationFormat>
  <Paragraphs>198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Aptos</vt:lpstr>
      <vt:lpstr>Arial</vt:lpstr>
      <vt:lpstr>Calibri</vt:lpstr>
      <vt:lpstr>Georgia</vt:lpstr>
      <vt:lpstr>Office Theme</vt:lpstr>
      <vt:lpstr>The global carbon cycle</vt:lpstr>
      <vt:lpstr>PowerPoint Presentation</vt:lpstr>
      <vt:lpstr>PowerPoint Presentation</vt:lpstr>
      <vt:lpstr>Useful concepts: pools and fluxes</vt:lpstr>
      <vt:lpstr>Useful concepts: sinks and sources</vt:lpstr>
      <vt:lpstr>Useful concepts: sinks and sources</vt:lpstr>
      <vt:lpstr>PowerPoint Presentation</vt:lpstr>
      <vt:lpstr>PowerPoint Presentation</vt:lpstr>
      <vt:lpstr>PowerPoint Presentation</vt:lpstr>
      <vt:lpstr>PowerPoint Presentation</vt:lpstr>
      <vt:lpstr>Fossil fuel emissions</vt:lpstr>
      <vt:lpstr>Fossil fuel emissions</vt:lpstr>
      <vt:lpstr>PowerPoint Presentation</vt:lpstr>
      <vt:lpstr>Land use change emissions – what do we mean by that?</vt:lpstr>
      <vt:lpstr>Land use change emissions</vt:lpstr>
      <vt:lpstr>Land use change emissions</vt:lpstr>
      <vt:lpstr>So how do these people know?</vt:lpstr>
      <vt:lpstr>Emission inventories</vt:lpstr>
      <vt:lpstr>Emission inventories</vt:lpstr>
      <vt:lpstr>Emission inventories – emission factors</vt:lpstr>
      <vt:lpstr>Emissions from LUC </vt:lpstr>
      <vt:lpstr>PowerPoint Presentation</vt:lpstr>
      <vt:lpstr>Other greenhouse gases</vt:lpstr>
      <vt:lpstr>Methane</vt:lpstr>
      <vt:lpstr>Sources: methanogenesis</vt:lpstr>
      <vt:lpstr>Sources: methanogenesis</vt:lpstr>
      <vt:lpstr>Atmospheric sink</vt:lpstr>
      <vt:lpstr>Nitrous  oxide</vt:lpstr>
      <vt:lpstr>Sources of nitrous oxide</vt:lpstr>
      <vt:lpstr>Atmospheric sink</vt:lpstr>
      <vt:lpstr>Global warming potential</vt:lpstr>
      <vt:lpstr>Tropopause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Silvia Caldararu</dc:creator>
  <cp:lastModifiedBy>Silvia Caldararu</cp:lastModifiedBy>
  <cp:revision>1</cp:revision>
  <dcterms:created xsi:type="dcterms:W3CDTF">2023-01-19T12:51:07Z</dcterms:created>
  <dcterms:modified xsi:type="dcterms:W3CDTF">2025-01-28T13:24:17Z</dcterms:modified>
</cp:coreProperties>
</file>

<file path=docProps/thumbnail.jpeg>
</file>